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9" r:id="rId7"/>
  </p:sldIdLst>
  <p:sldSz cx="9144000" cy="6858000" type="screen4x3"/>
  <p:notesSz cx="6858000" cy="9144000"/>
  <p:embeddedFontLst>
    <p:embeddedFont>
      <p:font typeface="Comic Sans MS" pitchFamily="66" charset="0"/>
      <p:regular r:id="rId8"/>
      <p:bold r:id="rId9"/>
    </p:embeddedFont>
    <p:embeddedFont>
      <p:font typeface="Calibri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hotoshop-master.ru/adds/scrapbooking/20093-skrap-nabor-yarmarka-chast-2.html" TargetMode="External"/><Relationship Id="rId2" Type="http://schemas.openxmlformats.org/officeDocument/2006/relationships/hyperlink" Target="https://photoshop-master.ru/adds/scrapbooking/20092-skrap-nabor-yarmarka-chast-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asyen.ru/load/563-1-0-63547" TargetMode="External"/><Relationship Id="rId5" Type="http://schemas.openxmlformats.org/officeDocument/2006/relationships/hyperlink" Target="http://didaktor.ru/kak-sdelat-sorbonku-bolee-interaktivnoj/" TargetMode="External"/><Relationship Id="rId4" Type="http://schemas.openxmlformats.org/officeDocument/2006/relationships/hyperlink" Target="http://nachalo4ka.ru/wp-content/uploads/2015/01/raznotsvetnyie-kruglyie-sharyi-1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2736303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  <a:t>Тренажёр по математике по теме</a:t>
            </a:r>
            <a:b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 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в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ы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 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п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е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1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»</a:t>
            </a:r>
            <a:r>
              <a:rPr lang="ru-RU" sz="5300" b="1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5300" b="1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700" b="1" dirty="0">
                <a:solidFill>
                  <a:schemeClr val="accent2"/>
                </a:solidFill>
                <a:latin typeface="Comic Sans MS" pitchFamily="66" charset="0"/>
              </a:rPr>
              <a:t>Ч</a:t>
            </a:r>
            <a:r>
              <a:rPr lang="ru-RU" sz="2700" b="1" smtClean="0">
                <a:solidFill>
                  <a:schemeClr val="accent2"/>
                </a:solidFill>
                <a:latin typeface="Comic Sans MS" pitchFamily="66" charset="0"/>
              </a:rPr>
              <a:t>асть </a:t>
            </a:r>
            <a:r>
              <a:rPr lang="ru-RU" sz="2700" b="1" dirty="0" smtClean="0">
                <a:solidFill>
                  <a:schemeClr val="accent2"/>
                </a:solidFill>
                <a:latin typeface="Comic Sans MS" pitchFamily="66" charset="0"/>
              </a:rPr>
              <a:t>1</a:t>
            </a:r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  <a:t>1 класс</a:t>
            </a:r>
            <a:b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Comic Sans MS" pitchFamily="66" charset="0"/>
              </a:rPr>
              <a:t>УМК любой</a:t>
            </a:r>
            <a:endParaRPr lang="ru-RU" sz="27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933056"/>
            <a:ext cx="4320481" cy="792088"/>
          </a:xfrm>
        </p:spPr>
        <p:txBody>
          <a:bodyPr>
            <a:normAutofit fontScale="62500" lnSpcReduction="20000"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Автор презентации: Фокина Лидия Петровна,</a:t>
            </a:r>
          </a:p>
          <a:p>
            <a:r>
              <a:rPr lang="ru-RU" sz="1900" b="1" dirty="0">
                <a:solidFill>
                  <a:schemeClr val="accent2"/>
                </a:solidFill>
                <a:latin typeface="Comic Sans MS" pitchFamily="66" charset="0"/>
              </a:rPr>
              <a:t>у</a:t>
            </a:r>
            <a:r>
              <a:rPr lang="ru-RU" sz="1900" b="1" smtClean="0">
                <a:solidFill>
                  <a:schemeClr val="accent2"/>
                </a:solidFill>
                <a:latin typeface="Comic Sans MS" pitchFamily="66" charset="0"/>
              </a:rPr>
              <a:t>читель </a:t>
            </a:r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начальных классов МКОУ «СОШ ст. Евсино»</a:t>
            </a:r>
          </a:p>
          <a:p>
            <a:r>
              <a:rPr lang="ru-RU" sz="1900" b="1" dirty="0" err="1" smtClean="0">
                <a:solidFill>
                  <a:schemeClr val="accent2"/>
                </a:solidFill>
                <a:latin typeface="Comic Sans MS" pitchFamily="66" charset="0"/>
              </a:rPr>
              <a:t>Искитимского</a:t>
            </a:r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 района Новосибирской области</a:t>
            </a:r>
          </a:p>
          <a:p>
            <a:r>
              <a:rPr lang="ru-RU" sz="1900" b="1" dirty="0" smtClean="0">
                <a:solidFill>
                  <a:schemeClr val="accent2"/>
                </a:solidFill>
                <a:latin typeface="Comic Sans MS" pitchFamily="66" charset="0"/>
              </a:rPr>
              <a:t>2018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74323"/>
            <a:ext cx="575693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Анимированная </a:t>
            </a:r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</a:rPr>
              <a:t>сорбонка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с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удалением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53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ертикальный свиток 4"/>
          <p:cNvSpPr/>
          <p:nvPr/>
        </p:nvSpPr>
        <p:spPr>
          <a:xfrm>
            <a:off x="1043608" y="512504"/>
            <a:ext cx="5544616" cy="6158805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Дорогой друг!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Помоги мне собрать шары.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Для этого нужно правильно решить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примеры.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Проверить себя можно, кликнув мышкой по примеру. Если ответ верный,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жми </a:t>
            </a:r>
            <a:r>
              <a:rPr lang="ru-RU" sz="2400" b="1" dirty="0">
                <a:solidFill>
                  <a:srgbClr val="0070C0"/>
                </a:solidFill>
                <a:latin typeface="Comic Sans MS" pitchFamily="66" charset="0"/>
              </a:rPr>
              <a:t>на </a:t>
            </a:r>
            <a:r>
              <a:rPr lang="ru-RU" sz="2400" b="1" dirty="0" smtClean="0">
                <a:solidFill>
                  <a:srgbClr val="0070C0"/>
                </a:solidFill>
                <a:latin typeface="Comic Sans MS" pitchFamily="66" charset="0"/>
              </a:rPr>
              <a:t>фигуру с цифрой.</a:t>
            </a:r>
            <a:endParaRPr lang="ru-RU" sz="24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52120" y="3261398"/>
            <a:ext cx="3168352" cy="341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9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0008">
            <a:off x="3440781" y="1559025"/>
            <a:ext cx="2162236" cy="7857539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018256" y="3150132"/>
            <a:ext cx="304288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+ 1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7 - 5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+ 6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+ 4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9 - 7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7632206" y="6246537"/>
            <a:ext cx="720000" cy="360000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74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0008">
            <a:off x="3440781" y="1559025"/>
            <a:ext cx="2162236" cy="7857539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018256" y="3150132"/>
            <a:ext cx="304288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10 - 7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+ 2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10 - 9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+ 8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+ 5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Стрелка вправо 24">
            <a:hlinkClick r:id="" action="ppaction://hlinkshowjump?jump=nextslide"/>
          </p:cNvPr>
          <p:cNvSpPr/>
          <p:nvPr/>
        </p:nvSpPr>
        <p:spPr>
          <a:xfrm>
            <a:off x="7632206" y="6246537"/>
            <a:ext cx="720000" cy="360000"/>
          </a:xfrm>
          <a:prstGeom prst="rightArrow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0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0008">
            <a:off x="3440781" y="1559025"/>
            <a:ext cx="2162236" cy="7857539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018256" y="3150132"/>
            <a:ext cx="3042883" cy="32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05064"/>
            <a:ext cx="1368000" cy="1368000"/>
          </a:xfrm>
          <a:prstGeom prst="roundRect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10 - 6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010403"/>
            <a:ext cx="1368000" cy="1357322"/>
          </a:xfrm>
          <a:prstGeom prst="round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0050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+ 6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95" y="1552302"/>
            <a:ext cx="1368000" cy="1368000"/>
          </a:xfrm>
          <a:prstGeom prst="round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466695" y="1552302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- 5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23882" y="404664"/>
            <a:ext cx="1440000" cy="1368000"/>
          </a:xfrm>
          <a:prstGeom prst="round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12" name="Овал 11"/>
          <p:cNvSpPr/>
          <p:nvPr/>
        </p:nvSpPr>
        <p:spPr>
          <a:xfrm>
            <a:off x="3859882" y="404664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9 - 6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2617" y="1568819"/>
            <a:ext cx="1368000" cy="1368000"/>
          </a:xfrm>
          <a:prstGeom prst="round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5" name="Овал 14"/>
          <p:cNvSpPr/>
          <p:nvPr/>
        </p:nvSpPr>
        <p:spPr>
          <a:xfrm>
            <a:off x="6252617" y="1568819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10 - 8</a:t>
            </a:r>
            <a:endParaRPr lang="ru-RU" sz="2800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936617" y="4018975"/>
            <a:ext cx="1368000" cy="1368000"/>
          </a:xfrm>
          <a:prstGeom prst="round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8" name="Овал 17"/>
          <p:cNvSpPr/>
          <p:nvPr/>
        </p:nvSpPr>
        <p:spPr>
          <a:xfrm>
            <a:off x="6936617" y="4018975"/>
            <a:ext cx="1368000" cy="1368000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2664000" y="4455064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83469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284000" y="2213119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5733305" y="2905381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5904000" y="4554335"/>
            <a:ext cx="576000" cy="468000"/>
          </a:xfrm>
          <a:prstGeom prst="hexagon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rgbClr val="0070C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400" b="1" dirty="0">
              <a:ln>
                <a:solidFill>
                  <a:srgbClr val="0070C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Умножение 24">
            <a:hlinkClick r:id="" action="ppaction://hlinkshowjump?jump=endshow"/>
          </p:cNvPr>
          <p:cNvSpPr/>
          <p:nvPr/>
        </p:nvSpPr>
        <p:spPr>
          <a:xfrm>
            <a:off x="7845148" y="6246537"/>
            <a:ext cx="540000" cy="540000"/>
          </a:xfrm>
          <a:prstGeom prst="mathMultiply">
            <a:avLst/>
          </a:prstGeom>
          <a:solidFill>
            <a:schemeClr val="accent2"/>
          </a:solidFill>
          <a:ln>
            <a:solidFill>
              <a:srgbClr val="C0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7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Информационные источники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2008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Скрап-набор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hlinkClick r:id="rId2"/>
              </a:rPr>
              <a:t>https://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  <a:hlinkClick r:id="rId2"/>
              </a:rPr>
              <a:t>photoshop-master.ru/adds/scrapbooking/20092-skrap-nabor-yarmarka-chast-1.html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Скрап-набор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Comic Sans MS" pitchFamily="66" charset="0"/>
                <a:hlinkClick r:id="rId3"/>
              </a:rPr>
              <a:t>https://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  <a:hlinkClick r:id="rId3"/>
              </a:rPr>
              <a:t>photoshop-master.ru/adds/scrapbooking/20093-skrap-nabor-yarmarka-chast-2.html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endParaRPr lang="ru-RU" sz="2000" dirty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Шары </a:t>
            </a:r>
            <a:r>
              <a:rPr lang="en-US" sz="2000" dirty="0">
                <a:solidFill>
                  <a:srgbClr val="0070C0"/>
                </a:solidFill>
                <a:latin typeface="Comic Sans MS" pitchFamily="66" charset="0"/>
                <a:hlinkClick r:id="rId4"/>
              </a:rPr>
              <a:t>http://</a:t>
            </a:r>
            <a:r>
              <a:rPr lang="en-US" sz="2000" dirty="0" smtClean="0">
                <a:solidFill>
                  <a:srgbClr val="0070C0"/>
                </a:solidFill>
                <a:latin typeface="Comic Sans MS" pitchFamily="66" charset="0"/>
                <a:hlinkClick r:id="rId4"/>
              </a:rPr>
              <a:t>nachalo4ka.ru/wp-content/uploads/2015/01/raznotsvetnyie-kruglyie-sharyi-1.png</a:t>
            </a:r>
            <a:endParaRPr lang="ru-RU" sz="20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Автор 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технологического приема 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«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Анимированная </a:t>
            </a:r>
            <a:r>
              <a:rPr lang="ru-RU" sz="2000" b="1" dirty="0" err="1">
                <a:solidFill>
                  <a:srgbClr val="0070C0"/>
                </a:solidFill>
                <a:latin typeface="Comic Sans MS" pitchFamily="66" charset="0"/>
              </a:rPr>
              <a:t>сорбонка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 с удалением» </a:t>
            </a:r>
            <a:r>
              <a:rPr lang="ru-RU" sz="2000" b="1" dirty="0" err="1" smtClean="0">
                <a:solidFill>
                  <a:srgbClr val="0070C0"/>
                </a:solidFill>
                <a:latin typeface="Comic Sans MS" pitchFamily="66" charset="0"/>
              </a:rPr>
              <a:t>Г.О.Аствацатуров</a:t>
            </a:r>
            <a:r>
              <a:rPr lang="ru-RU" sz="2000" b="1" dirty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  <a:hlinkClick r:id="rId5"/>
              </a:rPr>
              <a:t>http</a:t>
            </a:r>
            <a:r>
              <a:rPr lang="ru-RU" sz="2000" dirty="0">
                <a:latin typeface="Comic Sans MS" pitchFamily="66" charset="0"/>
                <a:hlinkClick r:id="rId5"/>
              </a:rPr>
              <a:t>://</a:t>
            </a:r>
            <a:r>
              <a:rPr lang="ru-RU" sz="2000" dirty="0" smtClean="0">
                <a:latin typeface="Comic Sans MS" pitchFamily="66" charset="0"/>
                <a:hlinkClick r:id="rId5"/>
              </a:rPr>
              <a:t>didaktor.ru/kak-sdelat-sorbonku-bolee-interaktivnoj/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Мастер-класс </a:t>
            </a:r>
            <a:r>
              <a:rPr lang="ru-RU" sz="2000" dirty="0" smtClean="0">
                <a:latin typeface="Comic Sans MS" pitchFamily="66" charset="0"/>
                <a:hlinkClick r:id="rId6"/>
              </a:rPr>
              <a:t>http</a:t>
            </a:r>
            <a:r>
              <a:rPr lang="ru-RU" sz="2000" dirty="0">
                <a:latin typeface="Comic Sans MS" pitchFamily="66" charset="0"/>
                <a:hlinkClick r:id="rId6"/>
              </a:rPr>
              <a:t>://easyen.ru/load/563-1-0-63547</a:t>
            </a:r>
            <a:endParaRPr lang="ru-RU" sz="2000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247" y="5940181"/>
            <a:ext cx="7465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момент создания ресурса все ссылки являются активными!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69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181</Words>
  <Application>Microsoft Office PowerPoint</Application>
  <PresentationFormat>Экран (4:3)</PresentationFormat>
  <Paragraphs>60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Comic Sans MS</vt:lpstr>
      <vt:lpstr>Calibri</vt:lpstr>
      <vt:lpstr>Тема Office</vt:lpstr>
      <vt:lpstr>Тренажёр по математике по теме «Сложение и вычитание в пределах 10» Часть 1 1 класс УМК любой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коласс</dc:title>
  <dc:creator>Фокина Лидия Петровна</dc:creator>
  <cp:keywords>Тренажёр по математике</cp:keywords>
  <cp:lastModifiedBy>Фокина Лидия Петровна</cp:lastModifiedBy>
  <cp:revision>24</cp:revision>
  <dcterms:created xsi:type="dcterms:W3CDTF">2017-10-03T14:22:14Z</dcterms:created>
  <dcterms:modified xsi:type="dcterms:W3CDTF">2018-05-31T03:45:43Z</dcterms:modified>
</cp:coreProperties>
</file>