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gif" ContentType="image/gif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98" r:id="rId4"/>
    <p:sldId id="299" r:id="rId5"/>
    <p:sldId id="300" r:id="rId6"/>
    <p:sldId id="303" r:id="rId7"/>
    <p:sldId id="290" r:id="rId8"/>
    <p:sldId id="258" r:id="rId9"/>
    <p:sldId id="260" r:id="rId10"/>
    <p:sldId id="262" r:id="rId11"/>
    <p:sldId id="276" r:id="rId12"/>
    <p:sldId id="277" r:id="rId13"/>
    <p:sldId id="278" r:id="rId14"/>
    <p:sldId id="280" r:id="rId15"/>
    <p:sldId id="281" r:id="rId16"/>
    <p:sldId id="279" r:id="rId17"/>
    <p:sldId id="282" r:id="rId18"/>
    <p:sldId id="283" r:id="rId19"/>
    <p:sldId id="284" r:id="rId20"/>
    <p:sldId id="272" r:id="rId21"/>
    <p:sldId id="273" r:id="rId22"/>
    <p:sldId id="294" r:id="rId23"/>
    <p:sldId id="274" r:id="rId24"/>
    <p:sldId id="275" r:id="rId25"/>
    <p:sldId id="292" r:id="rId26"/>
    <p:sldId id="295" r:id="rId27"/>
    <p:sldId id="268" r:id="rId28"/>
    <p:sldId id="271" r:id="rId29"/>
    <p:sldId id="291" r:id="rId30"/>
    <p:sldId id="296" r:id="rId31"/>
    <p:sldId id="26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7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8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39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18A541-1414-4491-873A-40DFB4D90A09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C10B8F9F-2396-45D4-AE43-11452BC4061D}">
      <dgm:prSet phldrT="[Текст]"/>
      <dgm:spPr/>
      <dgm:t>
        <a:bodyPr/>
        <a:lstStyle/>
        <a:p>
          <a:r>
            <a:rPr lang="ru-RU" dirty="0" smtClean="0"/>
            <a:t>Нарушение социального взаимодействия</a:t>
          </a:r>
          <a:endParaRPr lang="ru-RU" dirty="0"/>
        </a:p>
      </dgm:t>
    </dgm:pt>
    <dgm:pt modelId="{2E427489-40C5-4738-ADCE-DFD35D093F5E}" type="parTrans" cxnId="{EAB5C43F-F255-478F-BE78-C680C08A979E}">
      <dgm:prSet/>
      <dgm:spPr/>
      <dgm:t>
        <a:bodyPr/>
        <a:lstStyle/>
        <a:p>
          <a:endParaRPr lang="ru-RU"/>
        </a:p>
      </dgm:t>
    </dgm:pt>
    <dgm:pt modelId="{E6D26BCA-E0B1-48EF-992B-CD60367082D3}" type="sibTrans" cxnId="{EAB5C43F-F255-478F-BE78-C680C08A979E}">
      <dgm:prSet/>
      <dgm:spPr/>
      <dgm:t>
        <a:bodyPr/>
        <a:lstStyle/>
        <a:p>
          <a:endParaRPr lang="ru-RU"/>
        </a:p>
      </dgm:t>
    </dgm:pt>
    <dgm:pt modelId="{23F31D93-74E0-484E-942E-0D0979C4025C}">
      <dgm:prSet phldrT="[Текст]"/>
      <dgm:spPr/>
      <dgm:t>
        <a:bodyPr/>
        <a:lstStyle/>
        <a:p>
          <a:r>
            <a:rPr lang="ru-RU" dirty="0" smtClean="0"/>
            <a:t>Стереотипность поведения и интересов</a:t>
          </a:r>
          <a:endParaRPr lang="ru-RU" dirty="0"/>
        </a:p>
      </dgm:t>
    </dgm:pt>
    <dgm:pt modelId="{5610B021-F2EE-43C8-BAF1-3A47B0ECF62F}" type="parTrans" cxnId="{FC5C0038-45F2-4799-B8BB-5C4F23F138C0}">
      <dgm:prSet/>
      <dgm:spPr/>
      <dgm:t>
        <a:bodyPr/>
        <a:lstStyle/>
        <a:p>
          <a:endParaRPr lang="ru-RU"/>
        </a:p>
      </dgm:t>
    </dgm:pt>
    <dgm:pt modelId="{20C43A41-EC69-4C67-845C-1AD3BED10021}" type="sibTrans" cxnId="{FC5C0038-45F2-4799-B8BB-5C4F23F138C0}">
      <dgm:prSet/>
      <dgm:spPr/>
      <dgm:t>
        <a:bodyPr/>
        <a:lstStyle/>
        <a:p>
          <a:endParaRPr lang="ru-RU"/>
        </a:p>
      </dgm:t>
    </dgm:pt>
    <dgm:pt modelId="{3AF5AAE2-6E35-47A6-AB06-BF11C204695D}">
      <dgm:prSet phldrT="[Текст]"/>
      <dgm:spPr/>
      <dgm:t>
        <a:bodyPr/>
        <a:lstStyle/>
        <a:p>
          <a:r>
            <a:rPr lang="ru-RU" dirty="0" smtClean="0"/>
            <a:t>Нарушения в области коммуникации</a:t>
          </a:r>
          <a:endParaRPr lang="ru-RU" dirty="0"/>
        </a:p>
      </dgm:t>
    </dgm:pt>
    <dgm:pt modelId="{3D46AECE-A290-494F-AD28-5786AC0B75E5}" type="parTrans" cxnId="{C51ED994-C231-42EA-B5A1-CD96456CF64F}">
      <dgm:prSet/>
      <dgm:spPr/>
      <dgm:t>
        <a:bodyPr/>
        <a:lstStyle/>
        <a:p>
          <a:endParaRPr lang="ru-RU"/>
        </a:p>
      </dgm:t>
    </dgm:pt>
    <dgm:pt modelId="{21039AD4-2391-4E1C-A268-F76702B18806}" type="sibTrans" cxnId="{C51ED994-C231-42EA-B5A1-CD96456CF64F}">
      <dgm:prSet/>
      <dgm:spPr/>
      <dgm:t>
        <a:bodyPr/>
        <a:lstStyle/>
        <a:p>
          <a:endParaRPr lang="ru-RU"/>
        </a:p>
      </dgm:t>
    </dgm:pt>
    <dgm:pt modelId="{9A08375F-301E-4D70-BCAF-23D587C746D9}" type="pres">
      <dgm:prSet presAssocID="{6A18A541-1414-4491-873A-40DFB4D90A09}" presName="compositeShape" presStyleCnt="0">
        <dgm:presLayoutVars>
          <dgm:chMax val="7"/>
          <dgm:dir/>
          <dgm:resizeHandles val="exact"/>
        </dgm:presLayoutVars>
      </dgm:prSet>
      <dgm:spPr/>
    </dgm:pt>
    <dgm:pt modelId="{3F23B6FB-A95A-4C0D-A736-56DF1283076F}" type="pres">
      <dgm:prSet presAssocID="{C10B8F9F-2396-45D4-AE43-11452BC4061D}" presName="circ1" presStyleLbl="vennNode1" presStyleIdx="0" presStyleCnt="3"/>
      <dgm:spPr/>
      <dgm:t>
        <a:bodyPr/>
        <a:lstStyle/>
        <a:p>
          <a:endParaRPr lang="ru-RU"/>
        </a:p>
      </dgm:t>
    </dgm:pt>
    <dgm:pt modelId="{E4EE0372-6081-4D29-AFEE-7C6FE858B524}" type="pres">
      <dgm:prSet presAssocID="{C10B8F9F-2396-45D4-AE43-11452BC4061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6FD892-C3DF-4BD1-AE8B-26F7746220C7}" type="pres">
      <dgm:prSet presAssocID="{23F31D93-74E0-484E-942E-0D0979C4025C}" presName="circ2" presStyleLbl="vennNode1" presStyleIdx="1" presStyleCnt="3"/>
      <dgm:spPr/>
      <dgm:t>
        <a:bodyPr/>
        <a:lstStyle/>
        <a:p>
          <a:endParaRPr lang="ru-RU"/>
        </a:p>
      </dgm:t>
    </dgm:pt>
    <dgm:pt modelId="{B4C311F3-C0A4-448E-9A6C-CDE052296103}" type="pres">
      <dgm:prSet presAssocID="{23F31D93-74E0-484E-942E-0D0979C4025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7627D0-B9D1-4064-9A3A-3A76AAD28E4A}" type="pres">
      <dgm:prSet presAssocID="{3AF5AAE2-6E35-47A6-AB06-BF11C204695D}" presName="circ3" presStyleLbl="vennNode1" presStyleIdx="2" presStyleCnt="3"/>
      <dgm:spPr/>
      <dgm:t>
        <a:bodyPr/>
        <a:lstStyle/>
        <a:p>
          <a:endParaRPr lang="ru-RU"/>
        </a:p>
      </dgm:t>
    </dgm:pt>
    <dgm:pt modelId="{AF91957D-2FB8-4534-B0DA-291A46262EC9}" type="pres">
      <dgm:prSet presAssocID="{3AF5AAE2-6E35-47A6-AB06-BF11C204695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7B5B97-7AD5-4362-AEBE-1D238BD5B298}" type="presOf" srcId="{3AF5AAE2-6E35-47A6-AB06-BF11C204695D}" destId="{AF91957D-2FB8-4534-B0DA-291A46262EC9}" srcOrd="1" destOrd="0" presId="urn:microsoft.com/office/officeart/2005/8/layout/venn1"/>
    <dgm:cxn modelId="{75057A01-CF71-4A69-9F4C-9849F05FA21F}" type="presOf" srcId="{C10B8F9F-2396-45D4-AE43-11452BC4061D}" destId="{E4EE0372-6081-4D29-AFEE-7C6FE858B524}" srcOrd="1" destOrd="0" presId="urn:microsoft.com/office/officeart/2005/8/layout/venn1"/>
    <dgm:cxn modelId="{FC5C0038-45F2-4799-B8BB-5C4F23F138C0}" srcId="{6A18A541-1414-4491-873A-40DFB4D90A09}" destId="{23F31D93-74E0-484E-942E-0D0979C4025C}" srcOrd="1" destOrd="0" parTransId="{5610B021-F2EE-43C8-BAF1-3A47B0ECF62F}" sibTransId="{20C43A41-EC69-4C67-845C-1AD3BED10021}"/>
    <dgm:cxn modelId="{2F1F247B-5978-4FBE-906C-E865AC616CD0}" type="presOf" srcId="{3AF5AAE2-6E35-47A6-AB06-BF11C204695D}" destId="{BB7627D0-B9D1-4064-9A3A-3A76AAD28E4A}" srcOrd="0" destOrd="0" presId="urn:microsoft.com/office/officeart/2005/8/layout/venn1"/>
    <dgm:cxn modelId="{3851946D-8EE4-436E-8210-5F4BEDCE033E}" type="presOf" srcId="{C10B8F9F-2396-45D4-AE43-11452BC4061D}" destId="{3F23B6FB-A95A-4C0D-A736-56DF1283076F}" srcOrd="0" destOrd="0" presId="urn:microsoft.com/office/officeart/2005/8/layout/venn1"/>
    <dgm:cxn modelId="{0B032794-DCDF-4F29-A495-0385CC894F0C}" type="presOf" srcId="{23F31D93-74E0-484E-942E-0D0979C4025C}" destId="{E86FD892-C3DF-4BD1-AE8B-26F7746220C7}" srcOrd="0" destOrd="0" presId="urn:microsoft.com/office/officeart/2005/8/layout/venn1"/>
    <dgm:cxn modelId="{4ADB7559-2F00-4BB3-9D5D-FE77590F57EA}" type="presOf" srcId="{23F31D93-74E0-484E-942E-0D0979C4025C}" destId="{B4C311F3-C0A4-448E-9A6C-CDE052296103}" srcOrd="1" destOrd="0" presId="urn:microsoft.com/office/officeart/2005/8/layout/venn1"/>
    <dgm:cxn modelId="{C51ED994-C231-42EA-B5A1-CD96456CF64F}" srcId="{6A18A541-1414-4491-873A-40DFB4D90A09}" destId="{3AF5AAE2-6E35-47A6-AB06-BF11C204695D}" srcOrd="2" destOrd="0" parTransId="{3D46AECE-A290-494F-AD28-5786AC0B75E5}" sibTransId="{21039AD4-2391-4E1C-A268-F76702B18806}"/>
    <dgm:cxn modelId="{EAB5C43F-F255-478F-BE78-C680C08A979E}" srcId="{6A18A541-1414-4491-873A-40DFB4D90A09}" destId="{C10B8F9F-2396-45D4-AE43-11452BC4061D}" srcOrd="0" destOrd="0" parTransId="{2E427489-40C5-4738-ADCE-DFD35D093F5E}" sibTransId="{E6D26BCA-E0B1-48EF-992B-CD60367082D3}"/>
    <dgm:cxn modelId="{B1F0D2F9-45CD-4F58-A362-FF4D3EC7B1E7}" type="presOf" srcId="{6A18A541-1414-4491-873A-40DFB4D90A09}" destId="{9A08375F-301E-4D70-BCAF-23D587C746D9}" srcOrd="0" destOrd="0" presId="urn:microsoft.com/office/officeart/2005/8/layout/venn1"/>
    <dgm:cxn modelId="{93322F90-5F57-4593-947D-3D420D57E639}" type="presParOf" srcId="{9A08375F-301E-4D70-BCAF-23D587C746D9}" destId="{3F23B6FB-A95A-4C0D-A736-56DF1283076F}" srcOrd="0" destOrd="0" presId="urn:microsoft.com/office/officeart/2005/8/layout/venn1"/>
    <dgm:cxn modelId="{471B3F08-89D9-409A-9634-D272EFA318BE}" type="presParOf" srcId="{9A08375F-301E-4D70-BCAF-23D587C746D9}" destId="{E4EE0372-6081-4D29-AFEE-7C6FE858B524}" srcOrd="1" destOrd="0" presId="urn:microsoft.com/office/officeart/2005/8/layout/venn1"/>
    <dgm:cxn modelId="{7C929CB6-7E89-4154-9AE4-A617CC7D3E47}" type="presParOf" srcId="{9A08375F-301E-4D70-BCAF-23D587C746D9}" destId="{E86FD892-C3DF-4BD1-AE8B-26F7746220C7}" srcOrd="2" destOrd="0" presId="urn:microsoft.com/office/officeart/2005/8/layout/venn1"/>
    <dgm:cxn modelId="{E5655749-8FD1-4177-A34B-B424A2E4D39C}" type="presParOf" srcId="{9A08375F-301E-4D70-BCAF-23D587C746D9}" destId="{B4C311F3-C0A4-448E-9A6C-CDE052296103}" srcOrd="3" destOrd="0" presId="urn:microsoft.com/office/officeart/2005/8/layout/venn1"/>
    <dgm:cxn modelId="{056AD3BB-8A44-49A8-B858-8B1E238D6742}" type="presParOf" srcId="{9A08375F-301E-4D70-BCAF-23D587C746D9}" destId="{BB7627D0-B9D1-4064-9A3A-3A76AAD28E4A}" srcOrd="4" destOrd="0" presId="urn:microsoft.com/office/officeart/2005/8/layout/venn1"/>
    <dgm:cxn modelId="{39F82AC2-A67F-4754-9556-C0F48B36B10D}" type="presParOf" srcId="{9A08375F-301E-4D70-BCAF-23D587C746D9}" destId="{AF91957D-2FB8-4534-B0DA-291A46262EC9}" srcOrd="5" destOrd="0" presId="urn:microsoft.com/office/officeart/2005/8/layout/venn1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8D2D722-60D1-45B0-B57B-0C2ABF572BE2}" type="doc">
      <dgm:prSet loTypeId="urn:microsoft.com/office/officeart/2005/8/layout/lProcess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6F00B76-82E8-4AE7-BDB0-B9DEE9ECCD84}">
      <dgm:prSet phldrT="[Текст]" custT="1"/>
      <dgm:spPr/>
      <dgm:t>
        <a:bodyPr/>
        <a:lstStyle/>
        <a:p>
          <a:r>
            <a:rPr lang="ru-RU" sz="1400" b="1" dirty="0" smtClean="0"/>
            <a:t>Привлекательность</a:t>
          </a:r>
          <a:endParaRPr lang="ru-RU" sz="1400" b="1" dirty="0"/>
        </a:p>
      </dgm:t>
    </dgm:pt>
    <dgm:pt modelId="{6BF25320-ACDD-4956-84CB-3C9DC3BE9EBF}" type="parTrans" cxnId="{37A738F2-C9B1-45DD-A57F-D9C48A7DA5D2}">
      <dgm:prSet/>
      <dgm:spPr/>
      <dgm:t>
        <a:bodyPr/>
        <a:lstStyle/>
        <a:p>
          <a:endParaRPr lang="ru-RU"/>
        </a:p>
      </dgm:t>
    </dgm:pt>
    <dgm:pt modelId="{52751C58-24BE-4E16-9BDD-28AEB6B1AAFA}" type="sibTrans" cxnId="{37A738F2-C9B1-45DD-A57F-D9C48A7DA5D2}">
      <dgm:prSet/>
      <dgm:spPr/>
      <dgm:t>
        <a:bodyPr/>
        <a:lstStyle/>
        <a:p>
          <a:endParaRPr lang="ru-RU"/>
        </a:p>
      </dgm:t>
    </dgm:pt>
    <dgm:pt modelId="{191B1730-E203-4D88-89B2-D1D1D36B01A5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Любимые игрушки и предметы</a:t>
          </a:r>
          <a:endParaRPr lang="ru-RU" dirty="0">
            <a:solidFill>
              <a:srgbClr val="002060"/>
            </a:solidFill>
          </a:endParaRPr>
        </a:p>
      </dgm:t>
    </dgm:pt>
    <dgm:pt modelId="{575DCF86-F0F8-45C1-A854-F8C9683BC2A8}" type="parTrans" cxnId="{3594A81C-3E88-4D17-80E0-EECB196F9018}">
      <dgm:prSet/>
      <dgm:spPr/>
      <dgm:t>
        <a:bodyPr/>
        <a:lstStyle/>
        <a:p>
          <a:endParaRPr lang="ru-RU"/>
        </a:p>
      </dgm:t>
    </dgm:pt>
    <dgm:pt modelId="{F3C3605F-4678-4C77-8675-2575C918C072}" type="sibTrans" cxnId="{3594A81C-3E88-4D17-80E0-EECB196F9018}">
      <dgm:prSet/>
      <dgm:spPr/>
      <dgm:t>
        <a:bodyPr/>
        <a:lstStyle/>
        <a:p>
          <a:endParaRPr lang="ru-RU"/>
        </a:p>
      </dgm:t>
    </dgm:pt>
    <dgm:pt modelId="{86D1518C-4C65-4D5E-B507-0EE737FEDF58}">
      <dgm:prSet phldrT="[Текст]" custT="1"/>
      <dgm:spPr/>
      <dgm:t>
        <a:bodyPr lIns="0" tIns="0" rIns="0" bIns="0" anchor="t"/>
        <a:lstStyle/>
        <a:p>
          <a:r>
            <a:rPr lang="ru-RU" sz="1600" b="1" dirty="0" smtClean="0"/>
            <a:t>Упорядоченность</a:t>
          </a:r>
        </a:p>
        <a:p>
          <a:endParaRPr lang="ru-RU" sz="1600" b="1" dirty="0" smtClean="0"/>
        </a:p>
        <a:p>
          <a:r>
            <a:rPr lang="ru-RU" sz="1600" dirty="0" smtClean="0"/>
            <a:t>Средства визуальной поддержки</a:t>
          </a:r>
          <a:endParaRPr lang="ru-RU" sz="1600" b="1" dirty="0"/>
        </a:p>
      </dgm:t>
    </dgm:pt>
    <dgm:pt modelId="{225236DA-EF44-4782-B23E-B3C3CBCB8349}" type="parTrans" cxnId="{E54340A1-9872-45A1-8DC6-761EE8F53280}">
      <dgm:prSet/>
      <dgm:spPr/>
      <dgm:t>
        <a:bodyPr/>
        <a:lstStyle/>
        <a:p>
          <a:endParaRPr lang="ru-RU"/>
        </a:p>
      </dgm:t>
    </dgm:pt>
    <dgm:pt modelId="{B8BB9B46-D2CE-463C-B278-68A23894713C}" type="sibTrans" cxnId="{E54340A1-9872-45A1-8DC6-761EE8F53280}">
      <dgm:prSet/>
      <dgm:spPr/>
      <dgm:t>
        <a:bodyPr/>
        <a:lstStyle/>
        <a:p>
          <a:endParaRPr lang="ru-RU"/>
        </a:p>
      </dgm:t>
    </dgm:pt>
    <dgm:pt modelId="{BA98D7BD-8575-454C-A9DF-722D0064AA35}">
      <dgm:prSet phldrT="[Текст]" custT="1"/>
      <dgm:spPr/>
      <dgm:t>
        <a:bodyPr lIns="0" tIns="0" rIns="0" bIns="0" anchor="t"/>
        <a:lstStyle/>
        <a:p>
          <a:pPr algn="ctr"/>
          <a:r>
            <a:rPr lang="ru-RU" sz="1400" b="1" dirty="0" smtClean="0">
              <a:solidFill>
                <a:schemeClr val="tx1"/>
              </a:solidFill>
            </a:rPr>
            <a:t>Ориентировочные подсказки</a:t>
          </a:r>
        </a:p>
        <a:p>
          <a:pPr algn="ctr"/>
          <a:r>
            <a:rPr lang="ru-RU" sz="1100" dirty="0" smtClean="0">
              <a:solidFill>
                <a:srgbClr val="002060"/>
              </a:solidFill>
            </a:rPr>
            <a:t>- маркировка предметов, которыми пользуется ребёнок в группе</a:t>
          </a:r>
        </a:p>
        <a:p>
          <a:pPr algn="ctr"/>
          <a:r>
            <a:rPr lang="ru-RU" sz="1100" dirty="0" smtClean="0">
              <a:solidFill>
                <a:srgbClr val="002060"/>
              </a:solidFill>
            </a:rPr>
            <a:t>-  размещение на дверях кабинетов фотографий педагогов</a:t>
          </a:r>
        </a:p>
        <a:p>
          <a:pPr algn="ctr"/>
          <a:r>
            <a:rPr lang="ru-RU" sz="1100" dirty="0" smtClean="0">
              <a:solidFill>
                <a:srgbClr val="002060"/>
              </a:solidFill>
            </a:rPr>
            <a:t>- обозначение помещений детского сада с помощью информационных табличек, пиктограмм</a:t>
          </a:r>
        </a:p>
      </dgm:t>
    </dgm:pt>
    <dgm:pt modelId="{7F712EE5-8A2D-4358-9111-A53A38E31BB7}" type="parTrans" cxnId="{B75B19CB-6404-4E25-803A-82D037EF4A39}">
      <dgm:prSet/>
      <dgm:spPr/>
      <dgm:t>
        <a:bodyPr/>
        <a:lstStyle/>
        <a:p>
          <a:endParaRPr lang="ru-RU"/>
        </a:p>
      </dgm:t>
    </dgm:pt>
    <dgm:pt modelId="{CFA34CBC-0B8A-4947-B0DB-B5A58B773975}" type="sibTrans" cxnId="{B75B19CB-6404-4E25-803A-82D037EF4A39}">
      <dgm:prSet/>
      <dgm:spPr/>
      <dgm:t>
        <a:bodyPr/>
        <a:lstStyle/>
        <a:p>
          <a:endParaRPr lang="ru-RU"/>
        </a:p>
      </dgm:t>
    </dgm:pt>
    <dgm:pt modelId="{793C5280-00A0-42A1-806C-63BCC23E59FB}">
      <dgm:prSet phldrT="[Текст]" custT="1"/>
      <dgm:spPr/>
      <dgm:t>
        <a:bodyPr lIns="0" tIns="0" rIns="0" bIns="0" anchor="t" anchorCtr="0"/>
        <a:lstStyle/>
        <a:p>
          <a:r>
            <a:rPr lang="ru-RU" sz="1400" b="1" dirty="0" smtClean="0">
              <a:solidFill>
                <a:schemeClr val="tx1"/>
              </a:solidFill>
            </a:rPr>
            <a:t>Социально-поведенческие подсказки</a:t>
          </a:r>
        </a:p>
        <a:p>
          <a:r>
            <a:rPr lang="ru-RU" sz="1100" dirty="0" smtClean="0">
              <a:solidFill>
                <a:srgbClr val="002060"/>
              </a:solidFill>
            </a:rPr>
            <a:t>- иллюстрированные списки правил поведения</a:t>
          </a:r>
        </a:p>
        <a:p>
          <a:r>
            <a:rPr lang="ru-RU" sz="1100" dirty="0" smtClean="0">
              <a:solidFill>
                <a:srgbClr val="002060"/>
              </a:solidFill>
            </a:rPr>
            <a:t>- наглядные алгоритмы  социально-бытовых действий</a:t>
          </a:r>
          <a:endParaRPr lang="ru-RU" sz="1100" dirty="0">
            <a:solidFill>
              <a:srgbClr val="002060"/>
            </a:solidFill>
          </a:endParaRPr>
        </a:p>
      </dgm:t>
    </dgm:pt>
    <dgm:pt modelId="{908E455A-6C4F-4160-B857-2186D76BF644}" type="parTrans" cxnId="{5653BBCF-157E-490B-B942-DA6C0844169B}">
      <dgm:prSet/>
      <dgm:spPr/>
      <dgm:t>
        <a:bodyPr/>
        <a:lstStyle/>
        <a:p>
          <a:endParaRPr lang="ru-RU"/>
        </a:p>
      </dgm:t>
    </dgm:pt>
    <dgm:pt modelId="{B7DC5136-AE89-4DA5-9F66-6B353F6D5E99}" type="sibTrans" cxnId="{5653BBCF-157E-490B-B942-DA6C0844169B}">
      <dgm:prSet/>
      <dgm:spPr/>
      <dgm:t>
        <a:bodyPr/>
        <a:lstStyle/>
        <a:p>
          <a:endParaRPr lang="ru-RU"/>
        </a:p>
      </dgm:t>
    </dgm:pt>
    <dgm:pt modelId="{8ADCD31B-6C56-4371-9CED-991047CC0B74}">
      <dgm:prSet phldrT="[Текст]" custT="1"/>
      <dgm:spPr/>
      <dgm:t>
        <a:bodyPr/>
        <a:lstStyle/>
        <a:p>
          <a:r>
            <a:rPr lang="ru-RU" sz="1400" b="1" dirty="0" smtClean="0"/>
            <a:t>Функциональность</a:t>
          </a:r>
          <a:endParaRPr lang="ru-RU" sz="1400" b="1" dirty="0"/>
        </a:p>
      </dgm:t>
    </dgm:pt>
    <dgm:pt modelId="{72A4EE7F-9592-4E18-A024-30FEDA3ED7DD}" type="parTrans" cxnId="{2D06B95D-19EA-44BE-BE23-E856BF091724}">
      <dgm:prSet/>
      <dgm:spPr/>
      <dgm:t>
        <a:bodyPr/>
        <a:lstStyle/>
        <a:p>
          <a:endParaRPr lang="ru-RU"/>
        </a:p>
      </dgm:t>
    </dgm:pt>
    <dgm:pt modelId="{FBE43EB6-6D76-4232-B5DE-704E3C0F651B}" type="sibTrans" cxnId="{2D06B95D-19EA-44BE-BE23-E856BF091724}">
      <dgm:prSet/>
      <dgm:spPr/>
      <dgm:t>
        <a:bodyPr/>
        <a:lstStyle/>
        <a:p>
          <a:endParaRPr lang="ru-RU"/>
        </a:p>
      </dgm:t>
    </dgm:pt>
    <dgm:pt modelId="{C4C4B13C-938A-40F0-90A5-8CC2006C0C59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Зонирование пространства (определённые виды деятельности выполняются в соответствующих зонах)</a:t>
          </a:r>
          <a:endParaRPr lang="ru-RU" dirty="0">
            <a:solidFill>
              <a:srgbClr val="002060"/>
            </a:solidFill>
          </a:endParaRPr>
        </a:p>
      </dgm:t>
    </dgm:pt>
    <dgm:pt modelId="{7D942BA0-0F84-42ED-8E28-FA1BF74430D6}" type="parTrans" cxnId="{2F93ECF6-F01A-4119-97CD-00E8657F5DE8}">
      <dgm:prSet/>
      <dgm:spPr/>
      <dgm:t>
        <a:bodyPr/>
        <a:lstStyle/>
        <a:p>
          <a:endParaRPr lang="ru-RU"/>
        </a:p>
      </dgm:t>
    </dgm:pt>
    <dgm:pt modelId="{A415A3D6-81CB-4567-8A7A-812DFEE771EF}" type="sibTrans" cxnId="{2F93ECF6-F01A-4119-97CD-00E8657F5DE8}">
      <dgm:prSet/>
      <dgm:spPr/>
      <dgm:t>
        <a:bodyPr/>
        <a:lstStyle/>
        <a:p>
          <a:endParaRPr lang="ru-RU"/>
        </a:p>
      </dgm:t>
    </dgm:pt>
    <dgm:pt modelId="{ABDE439C-D63D-45C1-B0CB-DBDBDD12CA5B}">
      <dgm:prSet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Коммуникативные средства, подсказки</a:t>
          </a:r>
        </a:p>
        <a:p>
          <a:r>
            <a:rPr lang="ru-RU" sz="1100" dirty="0" smtClean="0">
              <a:solidFill>
                <a:srgbClr val="002060"/>
              </a:solidFill>
            </a:rPr>
            <a:t>- Коммуникативный альбом, доска</a:t>
          </a:r>
        </a:p>
        <a:p>
          <a:r>
            <a:rPr lang="ru-RU" sz="1100" dirty="0" smtClean="0">
              <a:solidFill>
                <a:srgbClr val="002060"/>
              </a:solidFill>
            </a:rPr>
            <a:t>- Таблички с печатным текстом</a:t>
          </a:r>
          <a:endParaRPr lang="ru-RU" sz="1100" dirty="0">
            <a:solidFill>
              <a:srgbClr val="002060"/>
            </a:solidFill>
          </a:endParaRPr>
        </a:p>
      </dgm:t>
    </dgm:pt>
    <dgm:pt modelId="{B1D3D547-E6E8-4C41-BA43-231B85AF6DE6}" type="parTrans" cxnId="{CAB44075-5EB7-4096-BEA5-3C35CF241A7B}">
      <dgm:prSet/>
      <dgm:spPr/>
      <dgm:t>
        <a:bodyPr/>
        <a:lstStyle/>
        <a:p>
          <a:endParaRPr lang="ru-RU"/>
        </a:p>
      </dgm:t>
    </dgm:pt>
    <dgm:pt modelId="{BF89BB93-FEBD-497E-9277-67D21B7F5EBD}" type="sibTrans" cxnId="{CAB44075-5EB7-4096-BEA5-3C35CF241A7B}">
      <dgm:prSet/>
      <dgm:spPr/>
      <dgm:t>
        <a:bodyPr/>
        <a:lstStyle/>
        <a:p>
          <a:endParaRPr lang="ru-RU"/>
        </a:p>
      </dgm:t>
    </dgm:pt>
    <dgm:pt modelId="{5905B06D-BDFB-41F9-9547-03A7BA75853B}">
      <dgm:prSet custT="1"/>
      <dgm:spPr>
        <a:solidFill>
          <a:schemeClr val="accent3"/>
        </a:solidFill>
      </dgm:spPr>
      <dgm:t>
        <a:bodyPr/>
        <a:lstStyle/>
        <a:p>
          <a:r>
            <a:rPr lang="ru-RU" sz="1200" dirty="0" err="1" smtClean="0">
              <a:solidFill>
                <a:srgbClr val="002060"/>
              </a:solidFill>
            </a:rPr>
            <a:t>Разграниченность</a:t>
          </a:r>
          <a:endParaRPr lang="ru-RU" sz="1200" dirty="0">
            <a:solidFill>
              <a:srgbClr val="002060"/>
            </a:solidFill>
          </a:endParaRPr>
        </a:p>
      </dgm:t>
    </dgm:pt>
    <dgm:pt modelId="{9E5627AC-C7D6-4668-AABF-D7756100E2FC}" type="parTrans" cxnId="{03823793-847D-41EA-B399-470D68B7C6A8}">
      <dgm:prSet/>
      <dgm:spPr/>
      <dgm:t>
        <a:bodyPr/>
        <a:lstStyle/>
        <a:p>
          <a:endParaRPr lang="ru-RU"/>
        </a:p>
      </dgm:t>
    </dgm:pt>
    <dgm:pt modelId="{ADE8CDE3-55BF-4766-A6A0-9CCD93841E1D}" type="sibTrans" cxnId="{03823793-847D-41EA-B399-470D68B7C6A8}">
      <dgm:prSet/>
      <dgm:spPr/>
      <dgm:t>
        <a:bodyPr/>
        <a:lstStyle/>
        <a:p>
          <a:endParaRPr lang="ru-RU"/>
        </a:p>
      </dgm:t>
    </dgm:pt>
    <dgm:pt modelId="{AF97A60E-9930-4622-85BF-DFB79ADEF855}" type="pres">
      <dgm:prSet presAssocID="{38D2D722-60D1-45B0-B57B-0C2ABF572BE2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67B578-4506-4481-A68E-84CF2BE3A29B}" type="pres">
      <dgm:prSet presAssocID="{76F00B76-82E8-4AE7-BDB0-B9DEE9ECCD84}" presName="compNode" presStyleCnt="0"/>
      <dgm:spPr/>
      <dgm:t>
        <a:bodyPr/>
        <a:lstStyle/>
        <a:p>
          <a:endParaRPr lang="ru-RU"/>
        </a:p>
      </dgm:t>
    </dgm:pt>
    <dgm:pt modelId="{2820FA0A-88DF-49F2-9585-5F3FB604A096}" type="pres">
      <dgm:prSet presAssocID="{76F00B76-82E8-4AE7-BDB0-B9DEE9ECCD84}" presName="aNode" presStyleLbl="bgShp" presStyleIdx="0" presStyleCnt="3" custScaleX="44054" custScaleY="34853" custLinFactNeighborX="1667" custLinFactNeighborY="-25629"/>
      <dgm:spPr/>
      <dgm:t>
        <a:bodyPr/>
        <a:lstStyle/>
        <a:p>
          <a:endParaRPr lang="ru-RU"/>
        </a:p>
      </dgm:t>
    </dgm:pt>
    <dgm:pt modelId="{9AEE1F7F-7FE8-430F-A43C-0FCF6F94E48D}" type="pres">
      <dgm:prSet presAssocID="{76F00B76-82E8-4AE7-BDB0-B9DEE9ECCD84}" presName="textNode" presStyleLbl="bgShp" presStyleIdx="0" presStyleCnt="3"/>
      <dgm:spPr/>
      <dgm:t>
        <a:bodyPr/>
        <a:lstStyle/>
        <a:p>
          <a:endParaRPr lang="ru-RU"/>
        </a:p>
      </dgm:t>
    </dgm:pt>
    <dgm:pt modelId="{BDED6FE5-110F-4167-8E31-27A504AE8F15}" type="pres">
      <dgm:prSet presAssocID="{76F00B76-82E8-4AE7-BDB0-B9DEE9ECCD84}" presName="compChildNode" presStyleCnt="0"/>
      <dgm:spPr/>
      <dgm:t>
        <a:bodyPr/>
        <a:lstStyle/>
        <a:p>
          <a:endParaRPr lang="ru-RU"/>
        </a:p>
      </dgm:t>
    </dgm:pt>
    <dgm:pt modelId="{12156957-A5A7-4271-A45B-4D83A8B821D6}" type="pres">
      <dgm:prSet presAssocID="{76F00B76-82E8-4AE7-BDB0-B9DEE9ECCD84}" presName="theInnerList" presStyleCnt="0"/>
      <dgm:spPr/>
      <dgm:t>
        <a:bodyPr/>
        <a:lstStyle/>
        <a:p>
          <a:endParaRPr lang="ru-RU"/>
        </a:p>
      </dgm:t>
    </dgm:pt>
    <dgm:pt modelId="{D367A933-EC67-4F2E-A9B5-E85F1D2FE67E}" type="pres">
      <dgm:prSet presAssocID="{191B1730-E203-4D88-89B2-D1D1D36B01A5}" presName="childNode" presStyleLbl="node1" presStyleIdx="0" presStyleCnt="6" custScaleX="35344" custScaleY="13788" custLinFactNeighborX="2773" custLinFactNeighborY="-593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0F2AFB-1619-4144-8900-D6492AFD837D}" type="pres">
      <dgm:prSet presAssocID="{76F00B76-82E8-4AE7-BDB0-B9DEE9ECCD84}" presName="aSpace" presStyleCnt="0"/>
      <dgm:spPr/>
      <dgm:t>
        <a:bodyPr/>
        <a:lstStyle/>
        <a:p>
          <a:endParaRPr lang="ru-RU"/>
        </a:p>
      </dgm:t>
    </dgm:pt>
    <dgm:pt modelId="{5DE726D2-09A8-4F97-B0B4-C287A440CD86}" type="pres">
      <dgm:prSet presAssocID="{86D1518C-4C65-4D5E-B507-0EE737FEDF58}" presName="compNode" presStyleCnt="0"/>
      <dgm:spPr/>
      <dgm:t>
        <a:bodyPr/>
        <a:lstStyle/>
        <a:p>
          <a:endParaRPr lang="ru-RU"/>
        </a:p>
      </dgm:t>
    </dgm:pt>
    <dgm:pt modelId="{E48256BD-D05A-42A9-A7D4-4BE7078F3555}" type="pres">
      <dgm:prSet presAssocID="{86D1518C-4C65-4D5E-B507-0EE737FEDF58}" presName="aNode" presStyleLbl="bgShp" presStyleIdx="1" presStyleCnt="3" custLinFactNeighborX="-283" custLinFactNeighborY="-1282"/>
      <dgm:spPr/>
      <dgm:t>
        <a:bodyPr/>
        <a:lstStyle/>
        <a:p>
          <a:endParaRPr lang="ru-RU"/>
        </a:p>
      </dgm:t>
    </dgm:pt>
    <dgm:pt modelId="{99ED2AAE-2B31-48F1-9FB3-146478CBBD06}" type="pres">
      <dgm:prSet presAssocID="{86D1518C-4C65-4D5E-B507-0EE737FEDF58}" presName="textNode" presStyleLbl="bgShp" presStyleIdx="1" presStyleCnt="3"/>
      <dgm:spPr/>
      <dgm:t>
        <a:bodyPr/>
        <a:lstStyle/>
        <a:p>
          <a:endParaRPr lang="ru-RU"/>
        </a:p>
      </dgm:t>
    </dgm:pt>
    <dgm:pt modelId="{B9BB860C-611E-46E4-81F3-8EBF85634B36}" type="pres">
      <dgm:prSet presAssocID="{86D1518C-4C65-4D5E-B507-0EE737FEDF58}" presName="compChildNode" presStyleCnt="0"/>
      <dgm:spPr/>
      <dgm:t>
        <a:bodyPr/>
        <a:lstStyle/>
        <a:p>
          <a:endParaRPr lang="ru-RU"/>
        </a:p>
      </dgm:t>
    </dgm:pt>
    <dgm:pt modelId="{CCB0A3FA-E094-408E-9051-4E75BF984A5D}" type="pres">
      <dgm:prSet presAssocID="{86D1518C-4C65-4D5E-B507-0EE737FEDF58}" presName="theInnerList" presStyleCnt="0"/>
      <dgm:spPr/>
      <dgm:t>
        <a:bodyPr/>
        <a:lstStyle/>
        <a:p>
          <a:endParaRPr lang="ru-RU"/>
        </a:p>
      </dgm:t>
    </dgm:pt>
    <dgm:pt modelId="{6824804B-99C0-42BB-B555-A56D797D29D9}" type="pres">
      <dgm:prSet presAssocID="{BA98D7BD-8575-454C-A9DF-722D0064AA35}" presName="childNode" presStyleLbl="node1" presStyleIdx="1" presStyleCnt="6" custScaleX="121000" custScaleY="2000000" custLinFactY="-722756" custLinFactNeighborX="-274" custLinFactNeighborY="-8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E95A66-936D-4E5F-9164-FD01F3260284}" type="pres">
      <dgm:prSet presAssocID="{BA98D7BD-8575-454C-A9DF-722D0064AA35}" presName="aSpace2" presStyleCnt="0"/>
      <dgm:spPr/>
      <dgm:t>
        <a:bodyPr/>
        <a:lstStyle/>
        <a:p>
          <a:endParaRPr lang="ru-RU"/>
        </a:p>
      </dgm:t>
    </dgm:pt>
    <dgm:pt modelId="{58E3725F-5129-404F-B98F-5399A7DAAB17}" type="pres">
      <dgm:prSet presAssocID="{ABDE439C-D63D-45C1-B0CB-DBDBDD12CA5B}" presName="childNode" presStyleLbl="node1" presStyleIdx="2" presStyleCnt="6" custScaleY="1485107" custLinFactY="-565907" custLinFactNeighborX="-2457" custLinFactNeighborY="-6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0EB59C-7D57-4720-8743-AF539FDBD2CE}" type="pres">
      <dgm:prSet presAssocID="{ABDE439C-D63D-45C1-B0CB-DBDBDD12CA5B}" presName="aSpace2" presStyleCnt="0"/>
      <dgm:spPr/>
      <dgm:t>
        <a:bodyPr/>
        <a:lstStyle/>
        <a:p>
          <a:endParaRPr lang="ru-RU"/>
        </a:p>
      </dgm:t>
    </dgm:pt>
    <dgm:pt modelId="{DBF91F77-31EB-4A7C-B4BB-D333D665E029}" type="pres">
      <dgm:prSet presAssocID="{793C5280-00A0-42A1-806C-63BCC23E59FB}" presName="childNode" presStyleLbl="node1" presStyleIdx="3" presStyleCnt="6" custScaleX="117389" custScaleY="1600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E27C07-A6A1-46D1-B008-EDFFB0DCB4C3}" type="pres">
      <dgm:prSet presAssocID="{86D1518C-4C65-4D5E-B507-0EE737FEDF58}" presName="aSpace" presStyleCnt="0"/>
      <dgm:spPr/>
      <dgm:t>
        <a:bodyPr/>
        <a:lstStyle/>
        <a:p>
          <a:endParaRPr lang="ru-RU"/>
        </a:p>
      </dgm:t>
    </dgm:pt>
    <dgm:pt modelId="{45FA3BE4-4A93-4975-85BB-BD2E0FC7B903}" type="pres">
      <dgm:prSet presAssocID="{8ADCD31B-6C56-4371-9CED-991047CC0B74}" presName="compNode" presStyleCnt="0"/>
      <dgm:spPr/>
      <dgm:t>
        <a:bodyPr/>
        <a:lstStyle/>
        <a:p>
          <a:endParaRPr lang="ru-RU"/>
        </a:p>
      </dgm:t>
    </dgm:pt>
    <dgm:pt modelId="{6C0E0B07-2F01-4781-921E-740DE34F5621}" type="pres">
      <dgm:prSet presAssocID="{8ADCD31B-6C56-4371-9CED-991047CC0B74}" presName="aNode" presStyleLbl="bgShp" presStyleIdx="2" presStyleCnt="3" custScaleX="51738" custScaleY="81624" custLinFactNeighborX="-929" custLinFactNeighborY="-9188"/>
      <dgm:spPr/>
      <dgm:t>
        <a:bodyPr/>
        <a:lstStyle/>
        <a:p>
          <a:endParaRPr lang="ru-RU"/>
        </a:p>
      </dgm:t>
    </dgm:pt>
    <dgm:pt modelId="{056F32D2-AB43-4028-9F4E-5B932A708E8D}" type="pres">
      <dgm:prSet presAssocID="{8ADCD31B-6C56-4371-9CED-991047CC0B74}" presName="textNode" presStyleLbl="bgShp" presStyleIdx="2" presStyleCnt="3"/>
      <dgm:spPr/>
      <dgm:t>
        <a:bodyPr/>
        <a:lstStyle/>
        <a:p>
          <a:endParaRPr lang="ru-RU"/>
        </a:p>
      </dgm:t>
    </dgm:pt>
    <dgm:pt modelId="{2568B1CD-34D9-4FDF-9963-6078CB86DBA0}" type="pres">
      <dgm:prSet presAssocID="{8ADCD31B-6C56-4371-9CED-991047CC0B74}" presName="compChildNode" presStyleCnt="0"/>
      <dgm:spPr/>
      <dgm:t>
        <a:bodyPr/>
        <a:lstStyle/>
        <a:p>
          <a:endParaRPr lang="ru-RU"/>
        </a:p>
      </dgm:t>
    </dgm:pt>
    <dgm:pt modelId="{766C7E99-DECD-4ED2-9A8F-C6EEC58F8F3E}" type="pres">
      <dgm:prSet presAssocID="{8ADCD31B-6C56-4371-9CED-991047CC0B74}" presName="theInnerList" presStyleCnt="0"/>
      <dgm:spPr/>
      <dgm:t>
        <a:bodyPr/>
        <a:lstStyle/>
        <a:p>
          <a:endParaRPr lang="ru-RU"/>
        </a:p>
      </dgm:t>
    </dgm:pt>
    <dgm:pt modelId="{BD236DEB-185C-4906-9D0A-A3ACCC8ABFD2}" type="pres">
      <dgm:prSet presAssocID="{C4C4B13C-938A-40F0-90A5-8CC2006C0C59}" presName="childNode" presStyleLbl="node1" presStyleIdx="4" presStyleCnt="6" custScaleX="62670" custScaleY="26971" custLinFactY="-15505" custLinFactNeighborX="-327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C7C607-9285-4D94-BB2D-6C0D7273F303}" type="pres">
      <dgm:prSet presAssocID="{C4C4B13C-938A-40F0-90A5-8CC2006C0C59}" presName="aSpace2" presStyleCnt="0"/>
      <dgm:spPr/>
    </dgm:pt>
    <dgm:pt modelId="{22B83201-A160-4B38-9A63-77B918CBBCB7}" type="pres">
      <dgm:prSet presAssocID="{5905B06D-BDFB-41F9-9547-03A7BA75853B}" presName="childNode" presStyleLbl="node1" presStyleIdx="5" presStyleCnt="6" custScaleX="56396" custScaleY="25487" custLinFactY="-6579" custLinFactNeighborX="-310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1396E3-5F0A-4214-B57B-56D489ADB70F}" type="presOf" srcId="{5905B06D-BDFB-41F9-9547-03A7BA75853B}" destId="{22B83201-A160-4B38-9A63-77B918CBBCB7}" srcOrd="0" destOrd="0" presId="urn:microsoft.com/office/officeart/2005/8/layout/lProcess2"/>
    <dgm:cxn modelId="{64B96F33-D7F2-423F-BC23-3B706494CB50}" type="presOf" srcId="{C4C4B13C-938A-40F0-90A5-8CC2006C0C59}" destId="{BD236DEB-185C-4906-9D0A-A3ACCC8ABFD2}" srcOrd="0" destOrd="0" presId="urn:microsoft.com/office/officeart/2005/8/layout/lProcess2"/>
    <dgm:cxn modelId="{25AC289A-66F7-4D48-B490-3371050D2EB8}" type="presOf" srcId="{86D1518C-4C65-4D5E-B507-0EE737FEDF58}" destId="{99ED2AAE-2B31-48F1-9FB3-146478CBBD06}" srcOrd="1" destOrd="0" presId="urn:microsoft.com/office/officeart/2005/8/layout/lProcess2"/>
    <dgm:cxn modelId="{3594A81C-3E88-4D17-80E0-EECB196F9018}" srcId="{76F00B76-82E8-4AE7-BDB0-B9DEE9ECCD84}" destId="{191B1730-E203-4D88-89B2-D1D1D36B01A5}" srcOrd="0" destOrd="0" parTransId="{575DCF86-F0F8-45C1-A854-F8C9683BC2A8}" sibTransId="{F3C3605F-4678-4C77-8675-2575C918C072}"/>
    <dgm:cxn modelId="{03823793-847D-41EA-B399-470D68B7C6A8}" srcId="{8ADCD31B-6C56-4371-9CED-991047CC0B74}" destId="{5905B06D-BDFB-41F9-9547-03A7BA75853B}" srcOrd="1" destOrd="0" parTransId="{9E5627AC-C7D6-4668-AABF-D7756100E2FC}" sibTransId="{ADE8CDE3-55BF-4766-A6A0-9CCD93841E1D}"/>
    <dgm:cxn modelId="{49066AC7-944F-43ED-9825-512827ED6D0A}" type="presOf" srcId="{793C5280-00A0-42A1-806C-63BCC23E59FB}" destId="{DBF91F77-31EB-4A7C-B4BB-D333D665E029}" srcOrd="0" destOrd="0" presId="urn:microsoft.com/office/officeart/2005/8/layout/lProcess2"/>
    <dgm:cxn modelId="{41B5C2E9-ED3A-496C-AA51-E81113828406}" type="presOf" srcId="{38D2D722-60D1-45B0-B57B-0C2ABF572BE2}" destId="{AF97A60E-9930-4622-85BF-DFB79ADEF855}" srcOrd="0" destOrd="0" presId="urn:microsoft.com/office/officeart/2005/8/layout/lProcess2"/>
    <dgm:cxn modelId="{B75B19CB-6404-4E25-803A-82D037EF4A39}" srcId="{86D1518C-4C65-4D5E-B507-0EE737FEDF58}" destId="{BA98D7BD-8575-454C-A9DF-722D0064AA35}" srcOrd="0" destOrd="0" parTransId="{7F712EE5-8A2D-4358-9111-A53A38E31BB7}" sibTransId="{CFA34CBC-0B8A-4947-B0DB-B5A58B773975}"/>
    <dgm:cxn modelId="{25E0A44A-9053-4A0E-B96C-F4E9C1DC9780}" type="presOf" srcId="{BA98D7BD-8575-454C-A9DF-722D0064AA35}" destId="{6824804B-99C0-42BB-B555-A56D797D29D9}" srcOrd="0" destOrd="0" presId="urn:microsoft.com/office/officeart/2005/8/layout/lProcess2"/>
    <dgm:cxn modelId="{B1C6635C-0033-46A8-A17B-67F04D84F3CC}" type="presOf" srcId="{76F00B76-82E8-4AE7-BDB0-B9DEE9ECCD84}" destId="{9AEE1F7F-7FE8-430F-A43C-0FCF6F94E48D}" srcOrd="1" destOrd="0" presId="urn:microsoft.com/office/officeart/2005/8/layout/lProcess2"/>
    <dgm:cxn modelId="{E54340A1-9872-45A1-8DC6-761EE8F53280}" srcId="{38D2D722-60D1-45B0-B57B-0C2ABF572BE2}" destId="{86D1518C-4C65-4D5E-B507-0EE737FEDF58}" srcOrd="1" destOrd="0" parTransId="{225236DA-EF44-4782-B23E-B3C3CBCB8349}" sibTransId="{B8BB9B46-D2CE-463C-B278-68A23894713C}"/>
    <dgm:cxn modelId="{5653BBCF-157E-490B-B942-DA6C0844169B}" srcId="{86D1518C-4C65-4D5E-B507-0EE737FEDF58}" destId="{793C5280-00A0-42A1-806C-63BCC23E59FB}" srcOrd="2" destOrd="0" parTransId="{908E455A-6C4F-4160-B857-2186D76BF644}" sibTransId="{B7DC5136-AE89-4DA5-9F66-6B353F6D5E99}"/>
    <dgm:cxn modelId="{28E8A06A-FDDB-4F59-91D5-877FC77B98C7}" type="presOf" srcId="{86D1518C-4C65-4D5E-B507-0EE737FEDF58}" destId="{E48256BD-D05A-42A9-A7D4-4BE7078F3555}" srcOrd="0" destOrd="0" presId="urn:microsoft.com/office/officeart/2005/8/layout/lProcess2"/>
    <dgm:cxn modelId="{18F433AB-0A6C-48A5-B21A-4439A43423F7}" type="presOf" srcId="{ABDE439C-D63D-45C1-B0CB-DBDBDD12CA5B}" destId="{58E3725F-5129-404F-B98F-5399A7DAAB17}" srcOrd="0" destOrd="0" presId="urn:microsoft.com/office/officeart/2005/8/layout/lProcess2"/>
    <dgm:cxn modelId="{ABAEE922-ECC5-4004-BC7E-C567623B790F}" type="presOf" srcId="{8ADCD31B-6C56-4371-9CED-991047CC0B74}" destId="{6C0E0B07-2F01-4781-921E-740DE34F5621}" srcOrd="0" destOrd="0" presId="urn:microsoft.com/office/officeart/2005/8/layout/lProcess2"/>
    <dgm:cxn modelId="{2D06B95D-19EA-44BE-BE23-E856BF091724}" srcId="{38D2D722-60D1-45B0-B57B-0C2ABF572BE2}" destId="{8ADCD31B-6C56-4371-9CED-991047CC0B74}" srcOrd="2" destOrd="0" parTransId="{72A4EE7F-9592-4E18-A024-30FEDA3ED7DD}" sibTransId="{FBE43EB6-6D76-4232-B5DE-704E3C0F651B}"/>
    <dgm:cxn modelId="{2F93ECF6-F01A-4119-97CD-00E8657F5DE8}" srcId="{8ADCD31B-6C56-4371-9CED-991047CC0B74}" destId="{C4C4B13C-938A-40F0-90A5-8CC2006C0C59}" srcOrd="0" destOrd="0" parTransId="{7D942BA0-0F84-42ED-8E28-FA1BF74430D6}" sibTransId="{A415A3D6-81CB-4567-8A7A-812DFEE771EF}"/>
    <dgm:cxn modelId="{975EEFAB-40C3-4B89-A441-53503A414743}" type="presOf" srcId="{8ADCD31B-6C56-4371-9CED-991047CC0B74}" destId="{056F32D2-AB43-4028-9F4E-5B932A708E8D}" srcOrd="1" destOrd="0" presId="urn:microsoft.com/office/officeart/2005/8/layout/lProcess2"/>
    <dgm:cxn modelId="{CAB44075-5EB7-4096-BEA5-3C35CF241A7B}" srcId="{86D1518C-4C65-4D5E-B507-0EE737FEDF58}" destId="{ABDE439C-D63D-45C1-B0CB-DBDBDD12CA5B}" srcOrd="1" destOrd="0" parTransId="{B1D3D547-E6E8-4C41-BA43-231B85AF6DE6}" sibTransId="{BF89BB93-FEBD-497E-9277-67D21B7F5EBD}"/>
    <dgm:cxn modelId="{D78A3A03-CCAB-4D55-B139-F99F25DFA14B}" type="presOf" srcId="{76F00B76-82E8-4AE7-BDB0-B9DEE9ECCD84}" destId="{2820FA0A-88DF-49F2-9585-5F3FB604A096}" srcOrd="0" destOrd="0" presId="urn:microsoft.com/office/officeart/2005/8/layout/lProcess2"/>
    <dgm:cxn modelId="{37A738F2-C9B1-45DD-A57F-D9C48A7DA5D2}" srcId="{38D2D722-60D1-45B0-B57B-0C2ABF572BE2}" destId="{76F00B76-82E8-4AE7-BDB0-B9DEE9ECCD84}" srcOrd="0" destOrd="0" parTransId="{6BF25320-ACDD-4956-84CB-3C9DC3BE9EBF}" sibTransId="{52751C58-24BE-4E16-9BDD-28AEB6B1AAFA}"/>
    <dgm:cxn modelId="{9AB1D63E-71C0-4534-A53B-CCC268CFCCB5}" type="presOf" srcId="{191B1730-E203-4D88-89B2-D1D1D36B01A5}" destId="{D367A933-EC67-4F2E-A9B5-E85F1D2FE67E}" srcOrd="0" destOrd="0" presId="urn:microsoft.com/office/officeart/2005/8/layout/lProcess2"/>
    <dgm:cxn modelId="{889F994C-DB9B-4E20-A6A8-37E9C94D31AD}" type="presParOf" srcId="{AF97A60E-9930-4622-85BF-DFB79ADEF855}" destId="{EA67B578-4506-4481-A68E-84CF2BE3A29B}" srcOrd="0" destOrd="0" presId="urn:microsoft.com/office/officeart/2005/8/layout/lProcess2"/>
    <dgm:cxn modelId="{3658C57A-EF18-48BB-9C7F-E14FB591A7A3}" type="presParOf" srcId="{EA67B578-4506-4481-A68E-84CF2BE3A29B}" destId="{2820FA0A-88DF-49F2-9585-5F3FB604A096}" srcOrd="0" destOrd="0" presId="urn:microsoft.com/office/officeart/2005/8/layout/lProcess2"/>
    <dgm:cxn modelId="{6C29D197-726B-4E67-B1C2-597530056917}" type="presParOf" srcId="{EA67B578-4506-4481-A68E-84CF2BE3A29B}" destId="{9AEE1F7F-7FE8-430F-A43C-0FCF6F94E48D}" srcOrd="1" destOrd="0" presId="urn:microsoft.com/office/officeart/2005/8/layout/lProcess2"/>
    <dgm:cxn modelId="{3592B78E-B8D3-4153-9638-D717B32B7F0C}" type="presParOf" srcId="{EA67B578-4506-4481-A68E-84CF2BE3A29B}" destId="{BDED6FE5-110F-4167-8E31-27A504AE8F15}" srcOrd="2" destOrd="0" presId="urn:microsoft.com/office/officeart/2005/8/layout/lProcess2"/>
    <dgm:cxn modelId="{7773652E-FC66-4ECA-B84E-70A60FB9E380}" type="presParOf" srcId="{BDED6FE5-110F-4167-8E31-27A504AE8F15}" destId="{12156957-A5A7-4271-A45B-4D83A8B821D6}" srcOrd="0" destOrd="0" presId="urn:microsoft.com/office/officeart/2005/8/layout/lProcess2"/>
    <dgm:cxn modelId="{E6786776-39A4-4990-8E17-1E03F6F67AC4}" type="presParOf" srcId="{12156957-A5A7-4271-A45B-4D83A8B821D6}" destId="{D367A933-EC67-4F2E-A9B5-E85F1D2FE67E}" srcOrd="0" destOrd="0" presId="urn:microsoft.com/office/officeart/2005/8/layout/lProcess2"/>
    <dgm:cxn modelId="{4F2B4FDB-1051-4C0E-A29F-F0CD9B7004EB}" type="presParOf" srcId="{AF97A60E-9930-4622-85BF-DFB79ADEF855}" destId="{B10F2AFB-1619-4144-8900-D6492AFD837D}" srcOrd="1" destOrd="0" presId="urn:microsoft.com/office/officeart/2005/8/layout/lProcess2"/>
    <dgm:cxn modelId="{09E19609-9EDA-4740-9162-3A784D3BEBF2}" type="presParOf" srcId="{AF97A60E-9930-4622-85BF-DFB79ADEF855}" destId="{5DE726D2-09A8-4F97-B0B4-C287A440CD86}" srcOrd="2" destOrd="0" presId="urn:microsoft.com/office/officeart/2005/8/layout/lProcess2"/>
    <dgm:cxn modelId="{E2D8618F-9D7F-469E-BEC3-7F68ECDCFE1C}" type="presParOf" srcId="{5DE726D2-09A8-4F97-B0B4-C287A440CD86}" destId="{E48256BD-D05A-42A9-A7D4-4BE7078F3555}" srcOrd="0" destOrd="0" presId="urn:microsoft.com/office/officeart/2005/8/layout/lProcess2"/>
    <dgm:cxn modelId="{5364CEA7-797B-4F8E-B91A-81C7A5E11D88}" type="presParOf" srcId="{5DE726D2-09A8-4F97-B0B4-C287A440CD86}" destId="{99ED2AAE-2B31-48F1-9FB3-146478CBBD06}" srcOrd="1" destOrd="0" presId="urn:microsoft.com/office/officeart/2005/8/layout/lProcess2"/>
    <dgm:cxn modelId="{32ED8DE9-3DEE-4A37-95C4-107A304A966C}" type="presParOf" srcId="{5DE726D2-09A8-4F97-B0B4-C287A440CD86}" destId="{B9BB860C-611E-46E4-81F3-8EBF85634B36}" srcOrd="2" destOrd="0" presId="urn:microsoft.com/office/officeart/2005/8/layout/lProcess2"/>
    <dgm:cxn modelId="{5B3996BE-CEE1-4B52-B15D-C3B9FEB694E1}" type="presParOf" srcId="{B9BB860C-611E-46E4-81F3-8EBF85634B36}" destId="{CCB0A3FA-E094-408E-9051-4E75BF984A5D}" srcOrd="0" destOrd="0" presId="urn:microsoft.com/office/officeart/2005/8/layout/lProcess2"/>
    <dgm:cxn modelId="{EAD5F1EA-B8EE-4B52-84B3-E2F9925D3159}" type="presParOf" srcId="{CCB0A3FA-E094-408E-9051-4E75BF984A5D}" destId="{6824804B-99C0-42BB-B555-A56D797D29D9}" srcOrd="0" destOrd="0" presId="urn:microsoft.com/office/officeart/2005/8/layout/lProcess2"/>
    <dgm:cxn modelId="{E5FDAE0E-6DC7-40A8-95AE-F8D36DD8DCC6}" type="presParOf" srcId="{CCB0A3FA-E094-408E-9051-4E75BF984A5D}" destId="{7AE95A66-936D-4E5F-9164-FD01F3260284}" srcOrd="1" destOrd="0" presId="urn:microsoft.com/office/officeart/2005/8/layout/lProcess2"/>
    <dgm:cxn modelId="{D5125CE9-7834-4AB4-B9F8-BA1A450877A2}" type="presParOf" srcId="{CCB0A3FA-E094-408E-9051-4E75BF984A5D}" destId="{58E3725F-5129-404F-B98F-5399A7DAAB17}" srcOrd="2" destOrd="0" presId="urn:microsoft.com/office/officeart/2005/8/layout/lProcess2"/>
    <dgm:cxn modelId="{A18D24F4-1BEA-4EC9-91BF-E9DD97D5BC06}" type="presParOf" srcId="{CCB0A3FA-E094-408E-9051-4E75BF984A5D}" destId="{680EB59C-7D57-4720-8743-AF539FDBD2CE}" srcOrd="3" destOrd="0" presId="urn:microsoft.com/office/officeart/2005/8/layout/lProcess2"/>
    <dgm:cxn modelId="{71B8022C-FC97-4383-87CB-27313E9BFA01}" type="presParOf" srcId="{CCB0A3FA-E094-408E-9051-4E75BF984A5D}" destId="{DBF91F77-31EB-4A7C-B4BB-D333D665E029}" srcOrd="4" destOrd="0" presId="urn:microsoft.com/office/officeart/2005/8/layout/lProcess2"/>
    <dgm:cxn modelId="{897F548B-097C-47AB-BAE2-AA1BBDECAE2A}" type="presParOf" srcId="{AF97A60E-9930-4622-85BF-DFB79ADEF855}" destId="{35E27C07-A6A1-46D1-B008-EDFFB0DCB4C3}" srcOrd="3" destOrd="0" presId="urn:microsoft.com/office/officeart/2005/8/layout/lProcess2"/>
    <dgm:cxn modelId="{3F4C0463-7A4F-4224-9CF6-04164CD2914A}" type="presParOf" srcId="{AF97A60E-9930-4622-85BF-DFB79ADEF855}" destId="{45FA3BE4-4A93-4975-85BB-BD2E0FC7B903}" srcOrd="4" destOrd="0" presId="urn:microsoft.com/office/officeart/2005/8/layout/lProcess2"/>
    <dgm:cxn modelId="{EA9AA424-FD95-4864-BF8E-678FD4198BAE}" type="presParOf" srcId="{45FA3BE4-4A93-4975-85BB-BD2E0FC7B903}" destId="{6C0E0B07-2F01-4781-921E-740DE34F5621}" srcOrd="0" destOrd="0" presId="urn:microsoft.com/office/officeart/2005/8/layout/lProcess2"/>
    <dgm:cxn modelId="{D28CFCB5-76D2-4A85-B43C-2BED3A3EE1ED}" type="presParOf" srcId="{45FA3BE4-4A93-4975-85BB-BD2E0FC7B903}" destId="{056F32D2-AB43-4028-9F4E-5B932A708E8D}" srcOrd="1" destOrd="0" presId="urn:microsoft.com/office/officeart/2005/8/layout/lProcess2"/>
    <dgm:cxn modelId="{C8E08A96-A847-441E-8340-BCD00721FEA5}" type="presParOf" srcId="{45FA3BE4-4A93-4975-85BB-BD2E0FC7B903}" destId="{2568B1CD-34D9-4FDF-9963-6078CB86DBA0}" srcOrd="2" destOrd="0" presId="urn:microsoft.com/office/officeart/2005/8/layout/lProcess2"/>
    <dgm:cxn modelId="{56910C99-8683-439A-BCAD-4269543AF350}" type="presParOf" srcId="{2568B1CD-34D9-4FDF-9963-6078CB86DBA0}" destId="{766C7E99-DECD-4ED2-9A8F-C6EEC58F8F3E}" srcOrd="0" destOrd="0" presId="urn:microsoft.com/office/officeart/2005/8/layout/lProcess2"/>
    <dgm:cxn modelId="{45C6A33F-FC49-48C7-A75C-5FCCF9BC3B77}" type="presParOf" srcId="{766C7E99-DECD-4ED2-9A8F-C6EEC58F8F3E}" destId="{BD236DEB-185C-4906-9D0A-A3ACCC8ABFD2}" srcOrd="0" destOrd="0" presId="urn:microsoft.com/office/officeart/2005/8/layout/lProcess2"/>
    <dgm:cxn modelId="{837DB57A-4C98-4ED8-B883-7A423910B6F9}" type="presParOf" srcId="{766C7E99-DECD-4ED2-9A8F-C6EEC58F8F3E}" destId="{51C7C607-9285-4D94-BB2D-6C0D7273F303}" srcOrd="1" destOrd="0" presId="urn:microsoft.com/office/officeart/2005/8/layout/lProcess2"/>
    <dgm:cxn modelId="{625900A0-404B-41DA-82E2-D5CF3DB06740}" type="presParOf" srcId="{766C7E99-DECD-4ED2-9A8F-C6EEC58F8F3E}" destId="{22B83201-A160-4B38-9A63-77B918CBBCB7}" srcOrd="2" destOrd="0" presId="urn:microsoft.com/office/officeart/2005/8/layout/lProcess2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478215C-9218-43DE-86F6-E27221814DCF}" type="doc">
      <dgm:prSet loTypeId="urn:microsoft.com/office/officeart/2005/8/layout/pList2" loCatId="list" qsTypeId="urn:microsoft.com/office/officeart/2005/8/quickstyle/simple1" qsCatId="simple" csTypeId="urn:microsoft.com/office/officeart/2005/8/colors/colorful1" csCatId="colorful" phldr="1"/>
      <dgm:spPr/>
    </dgm:pt>
    <dgm:pt modelId="{6D7F74D3-42E4-44FD-84DF-AEAA292D12F4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Последовательно разложенные предметы, символизирующие определенное задание</a:t>
          </a:r>
          <a:endParaRPr lang="ru-RU" dirty="0">
            <a:solidFill>
              <a:srgbClr val="002060"/>
            </a:solidFill>
          </a:endParaRPr>
        </a:p>
      </dgm:t>
    </dgm:pt>
    <dgm:pt modelId="{92CF279A-2870-46D9-89F7-123147F896D0}" type="parTrans" cxnId="{42D4FC69-B834-4928-8BB3-3F2F6F1BE245}">
      <dgm:prSet/>
      <dgm:spPr/>
      <dgm:t>
        <a:bodyPr/>
        <a:lstStyle/>
        <a:p>
          <a:endParaRPr lang="ru-RU"/>
        </a:p>
      </dgm:t>
    </dgm:pt>
    <dgm:pt modelId="{6DF54222-6AA8-4E50-9051-0003C9444BA6}" type="sibTrans" cxnId="{42D4FC69-B834-4928-8BB3-3F2F6F1BE245}">
      <dgm:prSet/>
      <dgm:spPr/>
      <dgm:t>
        <a:bodyPr/>
        <a:lstStyle/>
        <a:p>
          <a:endParaRPr lang="ru-RU"/>
        </a:p>
      </dgm:t>
    </dgm:pt>
    <dgm:pt modelId="{D4B958F6-F164-4918-889F-420BBD8403E6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Альбом или папка с фотографиями, разложенными в определённой последовательности</a:t>
          </a:r>
          <a:endParaRPr lang="ru-RU" dirty="0">
            <a:solidFill>
              <a:srgbClr val="002060"/>
            </a:solidFill>
          </a:endParaRPr>
        </a:p>
      </dgm:t>
    </dgm:pt>
    <dgm:pt modelId="{ECF64215-3420-42A7-9513-F23A7E64CF0D}" type="parTrans" cxnId="{AB98FBC5-244A-416E-AC82-36D9C7D4538A}">
      <dgm:prSet/>
      <dgm:spPr/>
      <dgm:t>
        <a:bodyPr/>
        <a:lstStyle/>
        <a:p>
          <a:endParaRPr lang="ru-RU"/>
        </a:p>
      </dgm:t>
    </dgm:pt>
    <dgm:pt modelId="{D301F1E0-828F-47B5-A56F-F4AC13DDE5A4}" type="sibTrans" cxnId="{AB98FBC5-244A-416E-AC82-36D9C7D4538A}">
      <dgm:prSet/>
      <dgm:spPr/>
      <dgm:t>
        <a:bodyPr/>
        <a:lstStyle/>
        <a:p>
          <a:endParaRPr lang="ru-RU"/>
        </a:p>
      </dgm:t>
    </dgm:pt>
    <dgm:pt modelId="{FECB4428-421D-43BA-B0BF-465B274EE600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Панно с последовательно </a:t>
          </a:r>
          <a:r>
            <a:rPr lang="ru-RU" dirty="0" err="1" smtClean="0">
              <a:solidFill>
                <a:srgbClr val="002060"/>
              </a:solidFill>
            </a:rPr>
            <a:t>вывешанными</a:t>
          </a:r>
          <a:r>
            <a:rPr lang="ru-RU" dirty="0" smtClean="0">
              <a:solidFill>
                <a:srgbClr val="002060"/>
              </a:solidFill>
            </a:rPr>
            <a:t> рисунками, пиктограммами на липучках</a:t>
          </a:r>
          <a:endParaRPr lang="ru-RU" dirty="0">
            <a:solidFill>
              <a:srgbClr val="002060"/>
            </a:solidFill>
          </a:endParaRPr>
        </a:p>
      </dgm:t>
    </dgm:pt>
    <dgm:pt modelId="{2C97A27F-F087-4FD7-BAAC-3A142326AD5E}" type="parTrans" cxnId="{44F045BC-AE8E-476E-A748-61C7791F236F}">
      <dgm:prSet/>
      <dgm:spPr/>
      <dgm:t>
        <a:bodyPr/>
        <a:lstStyle/>
        <a:p>
          <a:endParaRPr lang="ru-RU"/>
        </a:p>
      </dgm:t>
    </dgm:pt>
    <dgm:pt modelId="{006C4A89-ACDB-4404-8E63-3099D030B8C2}" type="sibTrans" cxnId="{44F045BC-AE8E-476E-A748-61C7791F236F}">
      <dgm:prSet/>
      <dgm:spPr/>
      <dgm:t>
        <a:bodyPr/>
        <a:lstStyle/>
        <a:p>
          <a:endParaRPr lang="ru-RU"/>
        </a:p>
      </dgm:t>
    </dgm:pt>
    <dgm:pt modelId="{10524CFA-6C5B-4101-9A17-CE80F9C6DC27}" type="pres">
      <dgm:prSet presAssocID="{0478215C-9218-43DE-86F6-E27221814DCF}" presName="Name0" presStyleCnt="0">
        <dgm:presLayoutVars>
          <dgm:dir/>
          <dgm:resizeHandles val="exact"/>
        </dgm:presLayoutVars>
      </dgm:prSet>
      <dgm:spPr/>
    </dgm:pt>
    <dgm:pt modelId="{7A99EA11-182A-41FF-B4E4-83D381D94809}" type="pres">
      <dgm:prSet presAssocID="{0478215C-9218-43DE-86F6-E27221814DCF}" presName="bkgdShp" presStyleLbl="alignAccFollowNode1" presStyleIdx="0" presStyleCnt="1" custLinFactNeighborX="855" custLinFactNeighborY="-1247"/>
      <dgm:spPr/>
    </dgm:pt>
    <dgm:pt modelId="{34F7BFB9-A5D6-41DF-8EA4-4F5855BD502C}" type="pres">
      <dgm:prSet presAssocID="{0478215C-9218-43DE-86F6-E27221814DCF}" presName="linComp" presStyleCnt="0"/>
      <dgm:spPr/>
    </dgm:pt>
    <dgm:pt modelId="{7A07052A-00C7-4272-B514-D301B49B710D}" type="pres">
      <dgm:prSet presAssocID="{6D7F74D3-42E4-44FD-84DF-AEAA292D12F4}" presName="compNode" presStyleCnt="0"/>
      <dgm:spPr/>
    </dgm:pt>
    <dgm:pt modelId="{11943002-CF9D-4F37-9621-2AAF38AD404A}" type="pres">
      <dgm:prSet presAssocID="{6D7F74D3-42E4-44FD-84DF-AEAA292D12F4}" presName="node" presStyleLbl="node1" presStyleIdx="0" presStyleCnt="3" custScaleX="97663" custScaleY="70455" custLinFactNeighborX="-10421" custLinFactNeighborY="-7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6A9FA8-B96F-4777-BAD5-817735C0B73F}" type="pres">
      <dgm:prSet presAssocID="{6D7F74D3-42E4-44FD-84DF-AEAA292D12F4}" presName="invisiNode" presStyleLbl="node1" presStyleIdx="0" presStyleCnt="3"/>
      <dgm:spPr/>
    </dgm:pt>
    <dgm:pt modelId="{AC68D116-2960-464D-B1C2-D7CC3CDDD8F9}" type="pres">
      <dgm:prSet presAssocID="{6D7F74D3-42E4-44FD-84DF-AEAA292D12F4}" presName="imagNode" presStyleLbl="fgImgPlace1" presStyleIdx="0" presStyleCnt="3" custScaleX="111081" custScaleY="155008" custLinFactNeighborX="-8402" custLinFactNeighborY="-740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F76A403-1AC5-4741-8197-8B74564574A6}" type="pres">
      <dgm:prSet presAssocID="{6DF54222-6AA8-4E50-9051-0003C9444BA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5FAD909-C93A-4533-9285-F742DF44A756}" type="pres">
      <dgm:prSet presAssocID="{D4B958F6-F164-4918-889F-420BBD8403E6}" presName="compNode" presStyleCnt="0"/>
      <dgm:spPr/>
    </dgm:pt>
    <dgm:pt modelId="{A9EF4A86-9F5C-4074-8443-667E29760053}" type="pres">
      <dgm:prSet presAssocID="{D4B958F6-F164-4918-889F-420BBD8403E6}" presName="node" presStyleLbl="node1" presStyleIdx="1" presStyleCnt="3" custScaleY="72493" custLinFactNeighborX="-5576" custLinFactNeighborY="-43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874535-EE40-4E77-BADE-0BEC285D4B0F}" type="pres">
      <dgm:prSet presAssocID="{D4B958F6-F164-4918-889F-420BBD8403E6}" presName="invisiNode" presStyleLbl="node1" presStyleIdx="1" presStyleCnt="3"/>
      <dgm:spPr/>
    </dgm:pt>
    <dgm:pt modelId="{F86F2CE3-167C-40FE-87D2-00EB13774B75}" type="pres">
      <dgm:prSet presAssocID="{D4B958F6-F164-4918-889F-420BBD8403E6}" presName="imagNode" presStyleLbl="fgImgPlace1" presStyleIdx="1" presStyleCnt="3" custScaleX="113639" custScaleY="153201" custLinFactNeighborX="-7462" custLinFactNeighborY="-526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189E79B-4551-4F64-8C86-38A45DA3A26A}" type="pres">
      <dgm:prSet presAssocID="{D301F1E0-828F-47B5-A56F-F4AC13DDE5A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E9005EF-344D-4774-9B7C-886D76FBB155}" type="pres">
      <dgm:prSet presAssocID="{FECB4428-421D-43BA-B0BF-465B274EE600}" presName="compNode" presStyleCnt="0"/>
      <dgm:spPr/>
    </dgm:pt>
    <dgm:pt modelId="{F7DC417F-1EE8-49B9-8C80-4E8FFA89771A}" type="pres">
      <dgm:prSet presAssocID="{FECB4428-421D-43BA-B0BF-465B274EE600}" presName="node" presStyleLbl="node1" presStyleIdx="2" presStyleCnt="3" custScaleY="74520" custLinFactNeighborX="490" custLinFactNeighborY="-24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3E2754-DE6D-48B9-A641-04432DBC8679}" type="pres">
      <dgm:prSet presAssocID="{FECB4428-421D-43BA-B0BF-465B274EE600}" presName="invisiNode" presStyleLbl="node1" presStyleIdx="2" presStyleCnt="3"/>
      <dgm:spPr/>
    </dgm:pt>
    <dgm:pt modelId="{A63142E3-D845-4DC9-BCC5-9310EBDAED83}" type="pres">
      <dgm:prSet presAssocID="{FECB4428-421D-43BA-B0BF-465B274EE600}" presName="imagNode" presStyleLbl="fgImgPlace1" presStyleIdx="2" presStyleCnt="3" custScaleX="118172" custScaleY="147399" custLinFactNeighborX="-1378" custLinFactNeighborY="-64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BE609A37-36C9-43D0-BE6F-BB116F8B39FC}" type="presOf" srcId="{D4B958F6-F164-4918-889F-420BBD8403E6}" destId="{A9EF4A86-9F5C-4074-8443-667E29760053}" srcOrd="0" destOrd="0" presId="urn:microsoft.com/office/officeart/2005/8/layout/pList2"/>
    <dgm:cxn modelId="{7E9F39F2-0EED-4AA1-915B-F11F40570D61}" type="presOf" srcId="{D301F1E0-828F-47B5-A56F-F4AC13DDE5A4}" destId="{3189E79B-4551-4F64-8C86-38A45DA3A26A}" srcOrd="0" destOrd="0" presId="urn:microsoft.com/office/officeart/2005/8/layout/pList2"/>
    <dgm:cxn modelId="{DC64AE75-D5C6-4CB2-8A94-12668A7BA58F}" type="presOf" srcId="{FECB4428-421D-43BA-B0BF-465B274EE600}" destId="{F7DC417F-1EE8-49B9-8C80-4E8FFA89771A}" srcOrd="0" destOrd="0" presId="urn:microsoft.com/office/officeart/2005/8/layout/pList2"/>
    <dgm:cxn modelId="{4C8A3D4B-74F8-4B3E-8B40-143464EF6177}" type="presOf" srcId="{6D7F74D3-42E4-44FD-84DF-AEAA292D12F4}" destId="{11943002-CF9D-4F37-9621-2AAF38AD404A}" srcOrd="0" destOrd="0" presId="urn:microsoft.com/office/officeart/2005/8/layout/pList2"/>
    <dgm:cxn modelId="{AB98FBC5-244A-416E-AC82-36D9C7D4538A}" srcId="{0478215C-9218-43DE-86F6-E27221814DCF}" destId="{D4B958F6-F164-4918-889F-420BBD8403E6}" srcOrd="1" destOrd="0" parTransId="{ECF64215-3420-42A7-9513-F23A7E64CF0D}" sibTransId="{D301F1E0-828F-47B5-A56F-F4AC13DDE5A4}"/>
    <dgm:cxn modelId="{542012BA-DF80-42CE-872A-348E849B0D9B}" type="presOf" srcId="{0478215C-9218-43DE-86F6-E27221814DCF}" destId="{10524CFA-6C5B-4101-9A17-CE80F9C6DC27}" srcOrd="0" destOrd="0" presId="urn:microsoft.com/office/officeart/2005/8/layout/pList2"/>
    <dgm:cxn modelId="{4CD5F20D-ECED-4E8F-A450-7BAFCDCAC81B}" type="presOf" srcId="{6DF54222-6AA8-4E50-9051-0003C9444BA6}" destId="{9F76A403-1AC5-4741-8197-8B74564574A6}" srcOrd="0" destOrd="0" presId="urn:microsoft.com/office/officeart/2005/8/layout/pList2"/>
    <dgm:cxn modelId="{42D4FC69-B834-4928-8BB3-3F2F6F1BE245}" srcId="{0478215C-9218-43DE-86F6-E27221814DCF}" destId="{6D7F74D3-42E4-44FD-84DF-AEAA292D12F4}" srcOrd="0" destOrd="0" parTransId="{92CF279A-2870-46D9-89F7-123147F896D0}" sibTransId="{6DF54222-6AA8-4E50-9051-0003C9444BA6}"/>
    <dgm:cxn modelId="{44F045BC-AE8E-476E-A748-61C7791F236F}" srcId="{0478215C-9218-43DE-86F6-E27221814DCF}" destId="{FECB4428-421D-43BA-B0BF-465B274EE600}" srcOrd="2" destOrd="0" parTransId="{2C97A27F-F087-4FD7-BAAC-3A142326AD5E}" sibTransId="{006C4A89-ACDB-4404-8E63-3099D030B8C2}"/>
    <dgm:cxn modelId="{FBB4352B-3B24-4D6B-BEFF-2CEAA97EF00C}" type="presParOf" srcId="{10524CFA-6C5B-4101-9A17-CE80F9C6DC27}" destId="{7A99EA11-182A-41FF-B4E4-83D381D94809}" srcOrd="0" destOrd="0" presId="urn:microsoft.com/office/officeart/2005/8/layout/pList2"/>
    <dgm:cxn modelId="{BA77C92E-C505-4126-9602-4E7CC3DFAE39}" type="presParOf" srcId="{10524CFA-6C5B-4101-9A17-CE80F9C6DC27}" destId="{34F7BFB9-A5D6-41DF-8EA4-4F5855BD502C}" srcOrd="1" destOrd="0" presId="urn:microsoft.com/office/officeart/2005/8/layout/pList2"/>
    <dgm:cxn modelId="{C02EC9DA-6DE5-472A-A951-938FC7248111}" type="presParOf" srcId="{34F7BFB9-A5D6-41DF-8EA4-4F5855BD502C}" destId="{7A07052A-00C7-4272-B514-D301B49B710D}" srcOrd="0" destOrd="0" presId="urn:microsoft.com/office/officeart/2005/8/layout/pList2"/>
    <dgm:cxn modelId="{0CA6A87F-AE22-4649-82C1-D097D565EF4C}" type="presParOf" srcId="{7A07052A-00C7-4272-B514-D301B49B710D}" destId="{11943002-CF9D-4F37-9621-2AAF38AD404A}" srcOrd="0" destOrd="0" presId="urn:microsoft.com/office/officeart/2005/8/layout/pList2"/>
    <dgm:cxn modelId="{86585147-8EC5-43D9-8AC1-D1E2B746D457}" type="presParOf" srcId="{7A07052A-00C7-4272-B514-D301B49B710D}" destId="{266A9FA8-B96F-4777-BAD5-817735C0B73F}" srcOrd="1" destOrd="0" presId="urn:microsoft.com/office/officeart/2005/8/layout/pList2"/>
    <dgm:cxn modelId="{70D1B430-3E14-49C8-BB36-199609DF429B}" type="presParOf" srcId="{7A07052A-00C7-4272-B514-D301B49B710D}" destId="{AC68D116-2960-464D-B1C2-D7CC3CDDD8F9}" srcOrd="2" destOrd="0" presId="urn:microsoft.com/office/officeart/2005/8/layout/pList2"/>
    <dgm:cxn modelId="{F2448384-A08A-41BD-81A7-8AB15380AEC0}" type="presParOf" srcId="{34F7BFB9-A5D6-41DF-8EA4-4F5855BD502C}" destId="{9F76A403-1AC5-4741-8197-8B74564574A6}" srcOrd="1" destOrd="0" presId="urn:microsoft.com/office/officeart/2005/8/layout/pList2"/>
    <dgm:cxn modelId="{3D9A59FD-4366-41EF-AAD2-1EC7E6492194}" type="presParOf" srcId="{34F7BFB9-A5D6-41DF-8EA4-4F5855BD502C}" destId="{A5FAD909-C93A-4533-9285-F742DF44A756}" srcOrd="2" destOrd="0" presId="urn:microsoft.com/office/officeart/2005/8/layout/pList2"/>
    <dgm:cxn modelId="{77F61E24-B83F-429D-85DB-090C1D55BD63}" type="presParOf" srcId="{A5FAD909-C93A-4533-9285-F742DF44A756}" destId="{A9EF4A86-9F5C-4074-8443-667E29760053}" srcOrd="0" destOrd="0" presId="urn:microsoft.com/office/officeart/2005/8/layout/pList2"/>
    <dgm:cxn modelId="{C958EC5F-4411-4E65-8795-FAB73B60EF18}" type="presParOf" srcId="{A5FAD909-C93A-4533-9285-F742DF44A756}" destId="{0E874535-EE40-4E77-BADE-0BEC285D4B0F}" srcOrd="1" destOrd="0" presId="urn:microsoft.com/office/officeart/2005/8/layout/pList2"/>
    <dgm:cxn modelId="{53D200B0-25E5-4179-BF49-3035CE681276}" type="presParOf" srcId="{A5FAD909-C93A-4533-9285-F742DF44A756}" destId="{F86F2CE3-167C-40FE-87D2-00EB13774B75}" srcOrd="2" destOrd="0" presId="urn:microsoft.com/office/officeart/2005/8/layout/pList2"/>
    <dgm:cxn modelId="{1E5DFDC0-04D9-40CE-9BE8-90A62EC8B91C}" type="presParOf" srcId="{34F7BFB9-A5D6-41DF-8EA4-4F5855BD502C}" destId="{3189E79B-4551-4F64-8C86-38A45DA3A26A}" srcOrd="3" destOrd="0" presId="urn:microsoft.com/office/officeart/2005/8/layout/pList2"/>
    <dgm:cxn modelId="{FFE41A43-C382-4B0C-80FB-C63FD0BF8780}" type="presParOf" srcId="{34F7BFB9-A5D6-41DF-8EA4-4F5855BD502C}" destId="{3E9005EF-344D-4774-9B7C-886D76FBB155}" srcOrd="4" destOrd="0" presId="urn:microsoft.com/office/officeart/2005/8/layout/pList2"/>
    <dgm:cxn modelId="{3D2B412C-A27B-476E-8470-B1F6F83C6807}" type="presParOf" srcId="{3E9005EF-344D-4774-9B7C-886D76FBB155}" destId="{F7DC417F-1EE8-49B9-8C80-4E8FFA89771A}" srcOrd="0" destOrd="0" presId="urn:microsoft.com/office/officeart/2005/8/layout/pList2"/>
    <dgm:cxn modelId="{C60EBAE2-AFDE-44EB-A93D-CBF5C106C3A3}" type="presParOf" srcId="{3E9005EF-344D-4774-9B7C-886D76FBB155}" destId="{1A3E2754-DE6D-48B9-A641-04432DBC8679}" srcOrd="1" destOrd="0" presId="urn:microsoft.com/office/officeart/2005/8/layout/pList2"/>
    <dgm:cxn modelId="{677C6F11-FC73-4DB9-A1AF-8FE15229306C}" type="presParOf" srcId="{3E9005EF-344D-4774-9B7C-886D76FBB155}" destId="{A63142E3-D845-4DC9-BCC5-9310EBDAED83}" srcOrd="2" destOrd="0" presId="urn:microsoft.com/office/officeart/2005/8/layout/pList2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3B21270-DED3-488A-A822-4A181ADF5DC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A144A40-5844-4BD4-A44D-6A03F57A573D}">
      <dgm:prSet phldrT="[Текст]"/>
      <dgm:spPr/>
      <dgm:t>
        <a:bodyPr/>
        <a:lstStyle/>
        <a:p>
          <a:r>
            <a:rPr lang="ru-RU" dirty="0" err="1" smtClean="0">
              <a:solidFill>
                <a:schemeClr val="tx1"/>
              </a:solidFill>
            </a:rPr>
            <a:t>Лекотека</a:t>
          </a:r>
          <a:endParaRPr lang="ru-RU" dirty="0" smtClean="0">
            <a:solidFill>
              <a:schemeClr val="tx1"/>
            </a:solidFill>
          </a:endParaRPr>
        </a:p>
        <a:p>
          <a:r>
            <a:rPr lang="ru-RU" dirty="0" smtClean="0">
              <a:solidFill>
                <a:schemeClr val="tx1"/>
              </a:solidFill>
            </a:rPr>
            <a:t>2-6 детей</a:t>
          </a:r>
          <a:endParaRPr lang="ru-RU" dirty="0">
            <a:solidFill>
              <a:schemeClr val="tx1"/>
            </a:solidFill>
          </a:endParaRPr>
        </a:p>
      </dgm:t>
    </dgm:pt>
    <dgm:pt modelId="{0C3F6163-E843-4FDB-985E-D5944299FBC0}" type="parTrans" cxnId="{B6A1BFE6-209F-425B-AEA6-E68A242CCDDC}">
      <dgm:prSet/>
      <dgm:spPr/>
      <dgm:t>
        <a:bodyPr/>
        <a:lstStyle/>
        <a:p>
          <a:endParaRPr lang="ru-RU"/>
        </a:p>
      </dgm:t>
    </dgm:pt>
    <dgm:pt modelId="{8E6BCB9B-5FD0-4373-8E68-0699ED6E65CF}" type="sibTrans" cxnId="{B6A1BFE6-209F-425B-AEA6-E68A242CCDDC}">
      <dgm:prSet/>
      <dgm:spPr/>
      <dgm:t>
        <a:bodyPr/>
        <a:lstStyle/>
        <a:p>
          <a:endParaRPr lang="ru-RU"/>
        </a:p>
      </dgm:t>
    </dgm:pt>
    <dgm:pt modelId="{54F9DDE0-395C-42DB-8774-6D0B38E16826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ГКП «Особый ребёнок»</a:t>
          </a:r>
          <a:endParaRPr lang="ru-RU" dirty="0">
            <a:solidFill>
              <a:schemeClr val="tx1"/>
            </a:solidFill>
          </a:endParaRPr>
        </a:p>
      </dgm:t>
    </dgm:pt>
    <dgm:pt modelId="{8D9EA63E-0109-446A-B436-A085106ABCA3}" type="parTrans" cxnId="{D181D217-D29F-4CD9-BFE0-ED736B90C252}">
      <dgm:prSet/>
      <dgm:spPr/>
      <dgm:t>
        <a:bodyPr/>
        <a:lstStyle/>
        <a:p>
          <a:endParaRPr lang="ru-RU"/>
        </a:p>
      </dgm:t>
    </dgm:pt>
    <dgm:pt modelId="{0579E1E3-6602-47EF-9570-C6E294B85E43}" type="sibTrans" cxnId="{D181D217-D29F-4CD9-BFE0-ED736B90C252}">
      <dgm:prSet/>
      <dgm:spPr/>
      <dgm:t>
        <a:bodyPr/>
        <a:lstStyle/>
        <a:p>
          <a:endParaRPr lang="ru-RU"/>
        </a:p>
      </dgm:t>
    </dgm:pt>
    <dgm:pt modelId="{0DC6C3C5-115F-4944-93A8-E2B56E9C584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Группа компенсирующей направленности </a:t>
          </a:r>
        </a:p>
        <a:p>
          <a:r>
            <a:rPr lang="ru-RU" dirty="0" smtClean="0">
              <a:solidFill>
                <a:schemeClr val="tx1"/>
              </a:solidFill>
            </a:rPr>
            <a:t>5-12 детей</a:t>
          </a:r>
          <a:endParaRPr lang="ru-RU" dirty="0">
            <a:solidFill>
              <a:schemeClr val="tx1"/>
            </a:solidFill>
          </a:endParaRPr>
        </a:p>
      </dgm:t>
    </dgm:pt>
    <dgm:pt modelId="{74095470-60FA-4F32-A00C-4870EB23ECD1}" type="parTrans" cxnId="{4507A7F4-74AC-4640-AA0D-7A8A3026AB97}">
      <dgm:prSet/>
      <dgm:spPr/>
      <dgm:t>
        <a:bodyPr/>
        <a:lstStyle/>
        <a:p>
          <a:endParaRPr lang="ru-RU"/>
        </a:p>
      </dgm:t>
    </dgm:pt>
    <dgm:pt modelId="{AA61C084-52E5-429E-B335-FBE531D385EB}" type="sibTrans" cxnId="{4507A7F4-74AC-4640-AA0D-7A8A3026AB97}">
      <dgm:prSet/>
      <dgm:spPr/>
      <dgm:t>
        <a:bodyPr/>
        <a:lstStyle/>
        <a:p>
          <a:endParaRPr lang="ru-RU"/>
        </a:p>
      </dgm:t>
    </dgm:pt>
    <dgm:pt modelId="{1000FFF8-F565-463A-B499-95037F4E2C3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Группа комбинированной направленности</a:t>
          </a:r>
        </a:p>
        <a:p>
          <a:r>
            <a:rPr lang="ru-RU" dirty="0" smtClean="0">
              <a:solidFill>
                <a:schemeClr val="tx1"/>
              </a:solidFill>
            </a:rPr>
            <a:t>15-17 детей</a:t>
          </a:r>
          <a:endParaRPr lang="ru-RU" dirty="0">
            <a:solidFill>
              <a:schemeClr val="tx1"/>
            </a:solidFill>
          </a:endParaRPr>
        </a:p>
      </dgm:t>
    </dgm:pt>
    <dgm:pt modelId="{F9AC3811-B95C-4993-A372-6428CCE26A58}" type="parTrans" cxnId="{07F43B7C-885D-46B0-98CF-FC752A1F9334}">
      <dgm:prSet/>
      <dgm:spPr/>
      <dgm:t>
        <a:bodyPr/>
        <a:lstStyle/>
        <a:p>
          <a:endParaRPr lang="ru-RU"/>
        </a:p>
      </dgm:t>
    </dgm:pt>
    <dgm:pt modelId="{7D3E64B5-380A-4FC3-83E3-D144C8E380A3}" type="sibTrans" cxnId="{07F43B7C-885D-46B0-98CF-FC752A1F9334}">
      <dgm:prSet/>
      <dgm:spPr/>
      <dgm:t>
        <a:bodyPr/>
        <a:lstStyle/>
        <a:p>
          <a:endParaRPr lang="ru-RU"/>
        </a:p>
      </dgm:t>
    </dgm:pt>
    <dgm:pt modelId="{2F381D4A-5788-43E9-955C-B5ECD35B117C}" type="pres">
      <dgm:prSet presAssocID="{D3B21270-DED3-488A-A822-4A181ADF5DC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2143A4-4D2A-456D-B9C9-18B51346AB29}" type="pres">
      <dgm:prSet presAssocID="{2A144A40-5844-4BD4-A44D-6A03F57A573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5C39E9-39F2-425B-BC38-7CC24294F2D8}" type="pres">
      <dgm:prSet presAssocID="{8E6BCB9B-5FD0-4373-8E68-0699ED6E65CF}" presName="sibTrans" presStyleCnt="0"/>
      <dgm:spPr/>
      <dgm:t>
        <a:bodyPr/>
        <a:lstStyle/>
        <a:p>
          <a:endParaRPr lang="ru-RU"/>
        </a:p>
      </dgm:t>
    </dgm:pt>
    <dgm:pt modelId="{99971297-24E3-4685-B72B-D28CB2BFF08B}" type="pres">
      <dgm:prSet presAssocID="{54F9DDE0-395C-42DB-8774-6D0B38E16826}" presName="node" presStyleLbl="node1" presStyleIdx="1" presStyleCnt="4" custLinFactNeighborX="-2756" custLinFactNeighborY="-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02E122-05F9-4DC5-99D7-241D6BD0607E}" type="pres">
      <dgm:prSet presAssocID="{0579E1E3-6602-47EF-9570-C6E294B85E43}" presName="sibTrans" presStyleCnt="0"/>
      <dgm:spPr/>
      <dgm:t>
        <a:bodyPr/>
        <a:lstStyle/>
        <a:p>
          <a:endParaRPr lang="ru-RU"/>
        </a:p>
      </dgm:t>
    </dgm:pt>
    <dgm:pt modelId="{2A792377-2B93-4DD6-BBE3-854DEAF6E947}" type="pres">
      <dgm:prSet presAssocID="{0DC6C3C5-115F-4944-93A8-E2B56E9C584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278657-C952-4432-A6A5-AABADDDA3DA9}" type="pres">
      <dgm:prSet presAssocID="{AA61C084-52E5-429E-B335-FBE531D385EB}" presName="sibTrans" presStyleCnt="0"/>
      <dgm:spPr/>
      <dgm:t>
        <a:bodyPr/>
        <a:lstStyle/>
        <a:p>
          <a:endParaRPr lang="ru-RU"/>
        </a:p>
      </dgm:t>
    </dgm:pt>
    <dgm:pt modelId="{43AF68CD-B754-4806-AC04-0064125E3B41}" type="pres">
      <dgm:prSet presAssocID="{1000FFF8-F565-463A-B499-95037F4E2C3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968F95-EB92-471E-9958-5587C3619C79}" type="presOf" srcId="{D3B21270-DED3-488A-A822-4A181ADF5DC1}" destId="{2F381D4A-5788-43E9-955C-B5ECD35B117C}" srcOrd="0" destOrd="0" presId="urn:microsoft.com/office/officeart/2005/8/layout/default"/>
    <dgm:cxn modelId="{4507A7F4-74AC-4640-AA0D-7A8A3026AB97}" srcId="{D3B21270-DED3-488A-A822-4A181ADF5DC1}" destId="{0DC6C3C5-115F-4944-93A8-E2B56E9C584B}" srcOrd="2" destOrd="0" parTransId="{74095470-60FA-4F32-A00C-4870EB23ECD1}" sibTransId="{AA61C084-52E5-429E-B335-FBE531D385EB}"/>
    <dgm:cxn modelId="{D181D217-D29F-4CD9-BFE0-ED736B90C252}" srcId="{D3B21270-DED3-488A-A822-4A181ADF5DC1}" destId="{54F9DDE0-395C-42DB-8774-6D0B38E16826}" srcOrd="1" destOrd="0" parTransId="{8D9EA63E-0109-446A-B436-A085106ABCA3}" sibTransId="{0579E1E3-6602-47EF-9570-C6E294B85E43}"/>
    <dgm:cxn modelId="{B6A1BFE6-209F-425B-AEA6-E68A242CCDDC}" srcId="{D3B21270-DED3-488A-A822-4A181ADF5DC1}" destId="{2A144A40-5844-4BD4-A44D-6A03F57A573D}" srcOrd="0" destOrd="0" parTransId="{0C3F6163-E843-4FDB-985E-D5944299FBC0}" sibTransId="{8E6BCB9B-5FD0-4373-8E68-0699ED6E65CF}"/>
    <dgm:cxn modelId="{095E264C-B03D-40A9-A50C-2E2C1226E6EE}" type="presOf" srcId="{54F9DDE0-395C-42DB-8774-6D0B38E16826}" destId="{99971297-24E3-4685-B72B-D28CB2BFF08B}" srcOrd="0" destOrd="0" presId="urn:microsoft.com/office/officeart/2005/8/layout/default"/>
    <dgm:cxn modelId="{2133FE86-228A-452E-90CB-EE6DE4A2F588}" type="presOf" srcId="{2A144A40-5844-4BD4-A44D-6A03F57A573D}" destId="{AA2143A4-4D2A-456D-B9C9-18B51346AB29}" srcOrd="0" destOrd="0" presId="urn:microsoft.com/office/officeart/2005/8/layout/default"/>
    <dgm:cxn modelId="{07F43B7C-885D-46B0-98CF-FC752A1F9334}" srcId="{D3B21270-DED3-488A-A822-4A181ADF5DC1}" destId="{1000FFF8-F565-463A-B499-95037F4E2C38}" srcOrd="3" destOrd="0" parTransId="{F9AC3811-B95C-4993-A372-6428CCE26A58}" sibTransId="{7D3E64B5-380A-4FC3-83E3-D144C8E380A3}"/>
    <dgm:cxn modelId="{97E1DD12-0E37-460D-B893-30F3CD209138}" type="presOf" srcId="{1000FFF8-F565-463A-B499-95037F4E2C38}" destId="{43AF68CD-B754-4806-AC04-0064125E3B41}" srcOrd="0" destOrd="0" presId="urn:microsoft.com/office/officeart/2005/8/layout/default"/>
    <dgm:cxn modelId="{1D18AD44-411A-414D-A739-6BB27B296214}" type="presOf" srcId="{0DC6C3C5-115F-4944-93A8-E2B56E9C584B}" destId="{2A792377-2B93-4DD6-BBE3-854DEAF6E947}" srcOrd="0" destOrd="0" presId="urn:microsoft.com/office/officeart/2005/8/layout/default"/>
    <dgm:cxn modelId="{C9FEE198-EF4E-44B3-B9D2-D2263613F650}" type="presParOf" srcId="{2F381D4A-5788-43E9-955C-B5ECD35B117C}" destId="{AA2143A4-4D2A-456D-B9C9-18B51346AB29}" srcOrd="0" destOrd="0" presId="urn:microsoft.com/office/officeart/2005/8/layout/default"/>
    <dgm:cxn modelId="{2A52C99E-8895-4272-91F1-5853BCB2577A}" type="presParOf" srcId="{2F381D4A-5788-43E9-955C-B5ECD35B117C}" destId="{B85C39E9-39F2-425B-BC38-7CC24294F2D8}" srcOrd="1" destOrd="0" presId="urn:microsoft.com/office/officeart/2005/8/layout/default"/>
    <dgm:cxn modelId="{EE86A988-CD83-46A6-A383-3AC2844FB342}" type="presParOf" srcId="{2F381D4A-5788-43E9-955C-B5ECD35B117C}" destId="{99971297-24E3-4685-B72B-D28CB2BFF08B}" srcOrd="2" destOrd="0" presId="urn:microsoft.com/office/officeart/2005/8/layout/default"/>
    <dgm:cxn modelId="{3CE781BC-2EBF-425F-ACFF-C93387D621E0}" type="presParOf" srcId="{2F381D4A-5788-43E9-955C-B5ECD35B117C}" destId="{3402E122-05F9-4DC5-99D7-241D6BD0607E}" srcOrd="3" destOrd="0" presId="urn:microsoft.com/office/officeart/2005/8/layout/default"/>
    <dgm:cxn modelId="{A81EB6C5-496A-466B-9E78-9A25366713E4}" type="presParOf" srcId="{2F381D4A-5788-43E9-955C-B5ECD35B117C}" destId="{2A792377-2B93-4DD6-BBE3-854DEAF6E947}" srcOrd="4" destOrd="0" presId="urn:microsoft.com/office/officeart/2005/8/layout/default"/>
    <dgm:cxn modelId="{8CA989A3-FEBD-4E98-B743-259AC7BAA830}" type="presParOf" srcId="{2F381D4A-5788-43E9-955C-B5ECD35B117C}" destId="{2A278657-C952-4432-A6A5-AABADDDA3DA9}" srcOrd="5" destOrd="0" presId="urn:microsoft.com/office/officeart/2005/8/layout/default"/>
    <dgm:cxn modelId="{DB10AEAD-9121-4599-8492-12D518D1EE8E}" type="presParOf" srcId="{2F381D4A-5788-43E9-955C-B5ECD35B117C}" destId="{43AF68CD-B754-4806-AC04-0064125E3B41}" srcOrd="6" destOrd="0" presId="urn:microsoft.com/office/officeart/2005/8/layout/default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D5BF033-1C99-4D09-BC97-AE9DB70B275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5383779C-7B40-4DD7-A65C-E9B9665AF6DF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Выбор цели обучения: определение коммуникативного навыка, который необходимо сформировать</a:t>
          </a:r>
          <a:endParaRPr lang="ru-RU" dirty="0">
            <a:solidFill>
              <a:srgbClr val="002060"/>
            </a:solidFill>
          </a:endParaRPr>
        </a:p>
      </dgm:t>
    </dgm:pt>
    <dgm:pt modelId="{823312E6-AF24-4F72-BA8E-B0B2DC7B28FF}" type="parTrans" cxnId="{ADBDF1DE-02ED-45A6-9F91-1F9E5243A27A}">
      <dgm:prSet/>
      <dgm:spPr/>
      <dgm:t>
        <a:bodyPr/>
        <a:lstStyle/>
        <a:p>
          <a:endParaRPr lang="ru-RU"/>
        </a:p>
      </dgm:t>
    </dgm:pt>
    <dgm:pt modelId="{BCC89306-417D-4201-934A-86468682F2B5}" type="sibTrans" cxnId="{ADBDF1DE-02ED-45A6-9F91-1F9E5243A27A}">
      <dgm:prSet/>
      <dgm:spPr/>
      <dgm:t>
        <a:bodyPr/>
        <a:lstStyle/>
        <a:p>
          <a:endParaRPr lang="ru-RU"/>
        </a:p>
      </dgm:t>
    </dgm:pt>
    <dgm:pt modelId="{0D133967-1531-478D-9FD4-20125C385EE1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Предоставление ребёнку времени для формулировки самостоятельного высказывания</a:t>
          </a:r>
          <a:endParaRPr lang="ru-RU" dirty="0">
            <a:solidFill>
              <a:srgbClr val="002060"/>
            </a:solidFill>
          </a:endParaRPr>
        </a:p>
      </dgm:t>
    </dgm:pt>
    <dgm:pt modelId="{07A3CE50-E393-44BB-B7B4-88EED1477AD4}" type="parTrans" cxnId="{7E032F9A-0D5C-48AB-987B-6A420355C4FF}">
      <dgm:prSet/>
      <dgm:spPr/>
      <dgm:t>
        <a:bodyPr/>
        <a:lstStyle/>
        <a:p>
          <a:endParaRPr lang="ru-RU"/>
        </a:p>
      </dgm:t>
    </dgm:pt>
    <dgm:pt modelId="{44CE9A8A-4A8D-45FA-A16E-A6D54D75935F}" type="sibTrans" cxnId="{7E032F9A-0D5C-48AB-987B-6A420355C4FF}">
      <dgm:prSet/>
      <dgm:spPr/>
      <dgm:t>
        <a:bodyPr/>
        <a:lstStyle/>
        <a:p>
          <a:endParaRPr lang="ru-RU"/>
        </a:p>
      </dgm:t>
    </dgm:pt>
    <dgm:pt modelId="{5FE37801-88FD-43FB-A528-C31A97BC9E23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Закрепление и генерализация навыка в повседневной жизни при участии нескольких человек</a:t>
          </a:r>
          <a:endParaRPr lang="ru-RU" dirty="0">
            <a:solidFill>
              <a:srgbClr val="002060"/>
            </a:solidFill>
          </a:endParaRPr>
        </a:p>
      </dgm:t>
    </dgm:pt>
    <dgm:pt modelId="{B4D87941-9E86-4436-A99F-FC0663A88A07}" type="parTrans" cxnId="{F80D8DBD-0EF8-49DF-85B4-07D3BC9D17DC}">
      <dgm:prSet/>
      <dgm:spPr/>
      <dgm:t>
        <a:bodyPr/>
        <a:lstStyle/>
        <a:p>
          <a:endParaRPr lang="ru-RU"/>
        </a:p>
      </dgm:t>
    </dgm:pt>
    <dgm:pt modelId="{50BEBFF7-5FAC-4F2D-B17F-644EC3EE95E9}" type="sibTrans" cxnId="{F80D8DBD-0EF8-49DF-85B4-07D3BC9D17DC}">
      <dgm:prSet/>
      <dgm:spPr/>
      <dgm:t>
        <a:bodyPr/>
        <a:lstStyle/>
        <a:p>
          <a:endParaRPr lang="ru-RU"/>
        </a:p>
      </dgm:t>
    </dgm:pt>
    <dgm:pt modelId="{0AAA3631-FBB2-4147-9F6D-0F614A27E25D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mtClean="0">
              <a:solidFill>
                <a:srgbClr val="002060"/>
              </a:solidFill>
            </a:rPr>
            <a:t>Предоставление подсказки в случае затруднения</a:t>
          </a:r>
          <a:endParaRPr lang="ru-RU" dirty="0">
            <a:solidFill>
              <a:srgbClr val="002060"/>
            </a:solidFill>
          </a:endParaRPr>
        </a:p>
      </dgm:t>
    </dgm:pt>
    <dgm:pt modelId="{356F2BCB-81C0-4F3E-9C8F-2F6C598C5CDE}" type="parTrans" cxnId="{482F8357-64CF-4064-854C-9EF61E8F79C9}">
      <dgm:prSet/>
      <dgm:spPr/>
      <dgm:t>
        <a:bodyPr/>
        <a:lstStyle/>
        <a:p>
          <a:endParaRPr lang="ru-RU"/>
        </a:p>
      </dgm:t>
    </dgm:pt>
    <dgm:pt modelId="{D44A1D44-51BC-48AE-88B4-3E33958C9754}" type="sibTrans" cxnId="{482F8357-64CF-4064-854C-9EF61E8F79C9}">
      <dgm:prSet/>
      <dgm:spPr/>
      <dgm:t>
        <a:bodyPr/>
        <a:lstStyle/>
        <a:p>
          <a:endParaRPr lang="ru-RU"/>
        </a:p>
      </dgm:t>
    </dgm:pt>
    <dgm:pt modelId="{AC95CCA5-57FA-4A04-81A2-637025B9AF99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mtClean="0">
              <a:solidFill>
                <a:srgbClr val="002060"/>
              </a:solidFill>
            </a:rPr>
            <a:t>Подкрепление коммуникативной попытки ребёнка</a:t>
          </a:r>
          <a:endParaRPr lang="ru-RU" dirty="0">
            <a:solidFill>
              <a:srgbClr val="002060"/>
            </a:solidFill>
          </a:endParaRPr>
        </a:p>
      </dgm:t>
    </dgm:pt>
    <dgm:pt modelId="{761DC50A-B20F-47FE-A0EC-0BC75752BE15}" type="parTrans" cxnId="{47B66B68-A474-449B-8474-80B977C844A3}">
      <dgm:prSet/>
      <dgm:spPr/>
      <dgm:t>
        <a:bodyPr/>
        <a:lstStyle/>
        <a:p>
          <a:endParaRPr lang="ru-RU"/>
        </a:p>
      </dgm:t>
    </dgm:pt>
    <dgm:pt modelId="{0AF23191-D746-4218-BFC8-FADA62C37687}" type="sibTrans" cxnId="{47B66B68-A474-449B-8474-80B977C844A3}">
      <dgm:prSet/>
      <dgm:spPr/>
      <dgm:t>
        <a:bodyPr/>
        <a:lstStyle/>
        <a:p>
          <a:endParaRPr lang="ru-RU"/>
        </a:p>
      </dgm:t>
    </dgm:pt>
    <dgm:pt modelId="{C92A8F9A-C8DA-48A3-82A1-FF3B732CE7FE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Моделирование ситуации, провоцирующей коммуникативное высказывание ребенка</a:t>
          </a:r>
          <a:endParaRPr lang="ru-RU" dirty="0">
            <a:solidFill>
              <a:srgbClr val="002060"/>
            </a:solidFill>
          </a:endParaRPr>
        </a:p>
      </dgm:t>
    </dgm:pt>
    <dgm:pt modelId="{4A50C41D-A3E6-4C99-AE12-315654CC889F}" type="sibTrans" cxnId="{F972CE90-3E2A-4FDD-A91E-A14CF62F2ADA}">
      <dgm:prSet/>
      <dgm:spPr/>
      <dgm:t>
        <a:bodyPr/>
        <a:lstStyle/>
        <a:p>
          <a:endParaRPr lang="ru-RU"/>
        </a:p>
      </dgm:t>
    </dgm:pt>
    <dgm:pt modelId="{E1241862-0517-46B7-BBD3-75FC508B4363}" type="parTrans" cxnId="{F972CE90-3E2A-4FDD-A91E-A14CF62F2ADA}">
      <dgm:prSet/>
      <dgm:spPr/>
      <dgm:t>
        <a:bodyPr/>
        <a:lstStyle/>
        <a:p>
          <a:endParaRPr lang="ru-RU"/>
        </a:p>
      </dgm:t>
    </dgm:pt>
    <dgm:pt modelId="{39449E3C-D85C-4D97-8CAF-4D0D748B78F1}" type="pres">
      <dgm:prSet presAssocID="{2D5BF033-1C99-4D09-BC97-AE9DB70B2755}" presName="CompostProcess" presStyleCnt="0">
        <dgm:presLayoutVars>
          <dgm:dir/>
          <dgm:resizeHandles val="exact"/>
        </dgm:presLayoutVars>
      </dgm:prSet>
      <dgm:spPr/>
    </dgm:pt>
    <dgm:pt modelId="{B551B6BF-F85E-4FFE-A37B-6313F07C9675}" type="pres">
      <dgm:prSet presAssocID="{2D5BF033-1C99-4D09-BC97-AE9DB70B2755}" presName="arrow" presStyleLbl="bgShp" presStyleIdx="0" presStyleCnt="1"/>
      <dgm:spPr/>
    </dgm:pt>
    <dgm:pt modelId="{980BAA3B-AFBE-4D88-A00F-060C1E29FBD6}" type="pres">
      <dgm:prSet presAssocID="{2D5BF033-1C99-4D09-BC97-AE9DB70B2755}" presName="linearProcess" presStyleCnt="0"/>
      <dgm:spPr/>
    </dgm:pt>
    <dgm:pt modelId="{84076FBD-03F6-4063-998E-39014A511544}" type="pres">
      <dgm:prSet presAssocID="{5383779C-7B40-4DD7-A65C-E9B9665AF6DF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FCCA9-24D6-4251-BD29-F311772F9BEC}" type="pres">
      <dgm:prSet presAssocID="{BCC89306-417D-4201-934A-86468682F2B5}" presName="sibTrans" presStyleCnt="0"/>
      <dgm:spPr/>
    </dgm:pt>
    <dgm:pt modelId="{19AD7005-38FE-4614-A589-2E899949AC58}" type="pres">
      <dgm:prSet presAssocID="{C92A8F9A-C8DA-48A3-82A1-FF3B732CE7FE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FE9BEB-0906-4F61-941C-46F266238547}" type="pres">
      <dgm:prSet presAssocID="{4A50C41D-A3E6-4C99-AE12-315654CC889F}" presName="sibTrans" presStyleCnt="0"/>
      <dgm:spPr/>
    </dgm:pt>
    <dgm:pt modelId="{92298B18-0E07-41F4-9964-A7D336473653}" type="pres">
      <dgm:prSet presAssocID="{0D133967-1531-478D-9FD4-20125C385EE1}" presName="textNode" presStyleLbl="node1" presStyleIdx="2" presStyleCnt="6" custScaleY="97301" custLinFactNeighborX="-12778" custLinFactNeighborY="9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E3EEE2-B5F0-466E-903B-248DB5A2D068}" type="pres">
      <dgm:prSet presAssocID="{44CE9A8A-4A8D-45FA-A16E-A6D54D75935F}" presName="sibTrans" presStyleCnt="0"/>
      <dgm:spPr/>
    </dgm:pt>
    <dgm:pt modelId="{35813E7C-244A-439A-893C-8686B5909EBB}" type="pres">
      <dgm:prSet presAssocID="{0AAA3631-FBB2-4147-9F6D-0F614A27E25D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B11F8E-B8F9-4FB3-963D-483572CF15EF}" type="pres">
      <dgm:prSet presAssocID="{D44A1D44-51BC-48AE-88B4-3E33958C9754}" presName="sibTrans" presStyleCnt="0"/>
      <dgm:spPr/>
    </dgm:pt>
    <dgm:pt modelId="{A3C4EDFB-104E-4D5A-A133-07D9CA4A1FD9}" type="pres">
      <dgm:prSet presAssocID="{AC95CCA5-57FA-4A04-81A2-637025B9AF99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BEE246-00EB-4AB0-8D3B-0F469361AF4D}" type="pres">
      <dgm:prSet presAssocID="{0AF23191-D746-4218-BFC8-FADA62C37687}" presName="sibTrans" presStyleCnt="0"/>
      <dgm:spPr/>
    </dgm:pt>
    <dgm:pt modelId="{04AD49C4-88D5-42CC-A895-7D620B4F1940}" type="pres">
      <dgm:prSet presAssocID="{5FE37801-88FD-43FB-A528-C31A97BC9E23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B66B68-A474-449B-8474-80B977C844A3}" srcId="{2D5BF033-1C99-4D09-BC97-AE9DB70B2755}" destId="{AC95CCA5-57FA-4A04-81A2-637025B9AF99}" srcOrd="4" destOrd="0" parTransId="{761DC50A-B20F-47FE-A0EC-0BC75752BE15}" sibTransId="{0AF23191-D746-4218-BFC8-FADA62C37687}"/>
    <dgm:cxn modelId="{F972CE90-3E2A-4FDD-A91E-A14CF62F2ADA}" srcId="{2D5BF033-1C99-4D09-BC97-AE9DB70B2755}" destId="{C92A8F9A-C8DA-48A3-82A1-FF3B732CE7FE}" srcOrd="1" destOrd="0" parTransId="{E1241862-0517-46B7-BBD3-75FC508B4363}" sibTransId="{4A50C41D-A3E6-4C99-AE12-315654CC889F}"/>
    <dgm:cxn modelId="{ADBDF1DE-02ED-45A6-9F91-1F9E5243A27A}" srcId="{2D5BF033-1C99-4D09-BC97-AE9DB70B2755}" destId="{5383779C-7B40-4DD7-A65C-E9B9665AF6DF}" srcOrd="0" destOrd="0" parTransId="{823312E6-AF24-4F72-BA8E-B0B2DC7B28FF}" sibTransId="{BCC89306-417D-4201-934A-86468682F2B5}"/>
    <dgm:cxn modelId="{0E507A51-905A-4D8B-BB24-D1E3B0BFDC13}" type="presOf" srcId="{5383779C-7B40-4DD7-A65C-E9B9665AF6DF}" destId="{84076FBD-03F6-4063-998E-39014A511544}" srcOrd="0" destOrd="0" presId="urn:microsoft.com/office/officeart/2005/8/layout/hProcess9"/>
    <dgm:cxn modelId="{4CE4607C-295D-4442-93DC-2469E5B8713F}" type="presOf" srcId="{0AAA3631-FBB2-4147-9F6D-0F614A27E25D}" destId="{35813E7C-244A-439A-893C-8686B5909EBB}" srcOrd="0" destOrd="0" presId="urn:microsoft.com/office/officeart/2005/8/layout/hProcess9"/>
    <dgm:cxn modelId="{87D6BC55-900C-4467-AC0B-B1C20FF7038A}" type="presOf" srcId="{2D5BF033-1C99-4D09-BC97-AE9DB70B2755}" destId="{39449E3C-D85C-4D97-8CAF-4D0D748B78F1}" srcOrd="0" destOrd="0" presId="urn:microsoft.com/office/officeart/2005/8/layout/hProcess9"/>
    <dgm:cxn modelId="{FB5476F2-169C-4B3E-A453-910B73C2A975}" type="presOf" srcId="{AC95CCA5-57FA-4A04-81A2-637025B9AF99}" destId="{A3C4EDFB-104E-4D5A-A133-07D9CA4A1FD9}" srcOrd="0" destOrd="0" presId="urn:microsoft.com/office/officeart/2005/8/layout/hProcess9"/>
    <dgm:cxn modelId="{482F8357-64CF-4064-854C-9EF61E8F79C9}" srcId="{2D5BF033-1C99-4D09-BC97-AE9DB70B2755}" destId="{0AAA3631-FBB2-4147-9F6D-0F614A27E25D}" srcOrd="3" destOrd="0" parTransId="{356F2BCB-81C0-4F3E-9C8F-2F6C598C5CDE}" sibTransId="{D44A1D44-51BC-48AE-88B4-3E33958C9754}"/>
    <dgm:cxn modelId="{F80D8DBD-0EF8-49DF-85B4-07D3BC9D17DC}" srcId="{2D5BF033-1C99-4D09-BC97-AE9DB70B2755}" destId="{5FE37801-88FD-43FB-A528-C31A97BC9E23}" srcOrd="5" destOrd="0" parTransId="{B4D87941-9E86-4436-A99F-FC0663A88A07}" sibTransId="{50BEBFF7-5FAC-4F2D-B17F-644EC3EE95E9}"/>
    <dgm:cxn modelId="{7E032F9A-0D5C-48AB-987B-6A420355C4FF}" srcId="{2D5BF033-1C99-4D09-BC97-AE9DB70B2755}" destId="{0D133967-1531-478D-9FD4-20125C385EE1}" srcOrd="2" destOrd="0" parTransId="{07A3CE50-E393-44BB-B7B4-88EED1477AD4}" sibTransId="{44CE9A8A-4A8D-45FA-A16E-A6D54D75935F}"/>
    <dgm:cxn modelId="{83114B11-C408-4F6D-8B9F-6E9FEAF39EDA}" type="presOf" srcId="{5FE37801-88FD-43FB-A528-C31A97BC9E23}" destId="{04AD49C4-88D5-42CC-A895-7D620B4F1940}" srcOrd="0" destOrd="0" presId="urn:microsoft.com/office/officeart/2005/8/layout/hProcess9"/>
    <dgm:cxn modelId="{BCA199A8-44D1-4928-9429-2BCEC3716899}" type="presOf" srcId="{0D133967-1531-478D-9FD4-20125C385EE1}" destId="{92298B18-0E07-41F4-9964-A7D336473653}" srcOrd="0" destOrd="0" presId="urn:microsoft.com/office/officeart/2005/8/layout/hProcess9"/>
    <dgm:cxn modelId="{2900ACEF-05E0-4718-BAF1-939B1D7714B6}" type="presOf" srcId="{C92A8F9A-C8DA-48A3-82A1-FF3B732CE7FE}" destId="{19AD7005-38FE-4614-A589-2E899949AC58}" srcOrd="0" destOrd="0" presId="urn:microsoft.com/office/officeart/2005/8/layout/hProcess9"/>
    <dgm:cxn modelId="{7CA8B3DA-EB9C-46E4-8BFE-5EF20B428DFA}" type="presParOf" srcId="{39449E3C-D85C-4D97-8CAF-4D0D748B78F1}" destId="{B551B6BF-F85E-4FFE-A37B-6313F07C9675}" srcOrd="0" destOrd="0" presId="urn:microsoft.com/office/officeart/2005/8/layout/hProcess9"/>
    <dgm:cxn modelId="{66FA261C-F1F3-41A2-9548-250A7A2F6A1B}" type="presParOf" srcId="{39449E3C-D85C-4D97-8CAF-4D0D748B78F1}" destId="{980BAA3B-AFBE-4D88-A00F-060C1E29FBD6}" srcOrd="1" destOrd="0" presId="urn:microsoft.com/office/officeart/2005/8/layout/hProcess9"/>
    <dgm:cxn modelId="{295C8C22-97D5-4128-A526-3E47EF67F913}" type="presParOf" srcId="{980BAA3B-AFBE-4D88-A00F-060C1E29FBD6}" destId="{84076FBD-03F6-4063-998E-39014A511544}" srcOrd="0" destOrd="0" presId="urn:microsoft.com/office/officeart/2005/8/layout/hProcess9"/>
    <dgm:cxn modelId="{3891937A-00E2-4AA6-BC32-3E372E2C828A}" type="presParOf" srcId="{980BAA3B-AFBE-4D88-A00F-060C1E29FBD6}" destId="{103FCCA9-24D6-4251-BD29-F311772F9BEC}" srcOrd="1" destOrd="0" presId="urn:microsoft.com/office/officeart/2005/8/layout/hProcess9"/>
    <dgm:cxn modelId="{13FCA0C9-CB78-4EA0-B159-AA62CB4C8D30}" type="presParOf" srcId="{980BAA3B-AFBE-4D88-A00F-060C1E29FBD6}" destId="{19AD7005-38FE-4614-A589-2E899949AC58}" srcOrd="2" destOrd="0" presId="urn:microsoft.com/office/officeart/2005/8/layout/hProcess9"/>
    <dgm:cxn modelId="{9C103D02-7065-49E3-9648-500008C25132}" type="presParOf" srcId="{980BAA3B-AFBE-4D88-A00F-060C1E29FBD6}" destId="{07FE9BEB-0906-4F61-941C-46F266238547}" srcOrd="3" destOrd="0" presId="urn:microsoft.com/office/officeart/2005/8/layout/hProcess9"/>
    <dgm:cxn modelId="{4BA00BDD-262C-4C41-8281-4B9A4AE0CFF5}" type="presParOf" srcId="{980BAA3B-AFBE-4D88-A00F-060C1E29FBD6}" destId="{92298B18-0E07-41F4-9964-A7D336473653}" srcOrd="4" destOrd="0" presId="urn:microsoft.com/office/officeart/2005/8/layout/hProcess9"/>
    <dgm:cxn modelId="{60E9B511-6A53-4DB4-AF57-3307E33ACB20}" type="presParOf" srcId="{980BAA3B-AFBE-4D88-A00F-060C1E29FBD6}" destId="{ECE3EEE2-B5F0-466E-903B-248DB5A2D068}" srcOrd="5" destOrd="0" presId="urn:microsoft.com/office/officeart/2005/8/layout/hProcess9"/>
    <dgm:cxn modelId="{EEB6D20A-0449-42D4-84A4-830200F3E5CB}" type="presParOf" srcId="{980BAA3B-AFBE-4D88-A00F-060C1E29FBD6}" destId="{35813E7C-244A-439A-893C-8686B5909EBB}" srcOrd="6" destOrd="0" presId="urn:microsoft.com/office/officeart/2005/8/layout/hProcess9"/>
    <dgm:cxn modelId="{965C46EC-B6A8-4E27-8169-C171750A5068}" type="presParOf" srcId="{980BAA3B-AFBE-4D88-A00F-060C1E29FBD6}" destId="{EEB11F8E-B8F9-4FB3-963D-483572CF15EF}" srcOrd="7" destOrd="0" presId="urn:microsoft.com/office/officeart/2005/8/layout/hProcess9"/>
    <dgm:cxn modelId="{C65B2583-DA36-44D4-8EAB-E15B50FBD4C6}" type="presParOf" srcId="{980BAA3B-AFBE-4D88-A00F-060C1E29FBD6}" destId="{A3C4EDFB-104E-4D5A-A133-07D9CA4A1FD9}" srcOrd="8" destOrd="0" presId="urn:microsoft.com/office/officeart/2005/8/layout/hProcess9"/>
    <dgm:cxn modelId="{7112F2DF-2821-4584-92E6-AF34FEC0E2E1}" type="presParOf" srcId="{980BAA3B-AFBE-4D88-A00F-060C1E29FBD6}" destId="{7EBEE246-00EB-4AB0-8D3B-0F469361AF4D}" srcOrd="9" destOrd="0" presId="urn:microsoft.com/office/officeart/2005/8/layout/hProcess9"/>
    <dgm:cxn modelId="{771080C8-1EDE-4E57-95B1-1AB70C67D925}" type="presParOf" srcId="{980BAA3B-AFBE-4D88-A00F-060C1E29FBD6}" destId="{04AD49C4-88D5-42CC-A895-7D620B4F1940}" srcOrd="10" destOrd="0" presId="urn:microsoft.com/office/officeart/2005/8/layout/hProcess9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1F3E1ED-9E5D-479F-B01F-E947FEDA5A70}" type="doc">
      <dgm:prSet loTypeId="urn:microsoft.com/office/officeart/2005/8/layout/pyramid2" loCatId="list" qsTypeId="urn:microsoft.com/office/officeart/2005/8/quickstyle/simple1" qsCatId="simple" csTypeId="urn:microsoft.com/office/officeart/2005/8/colors/colorful2" csCatId="colorful" phldr="1"/>
      <dgm:spPr/>
    </dgm:pt>
    <dgm:pt modelId="{69229157-8A99-406F-ABB0-F32340D60EA9}">
      <dgm:prSet phldrT="[Текст]"/>
      <dgm:spPr/>
      <dgm:t>
        <a:bodyPr/>
        <a:lstStyle/>
        <a:p>
          <a:r>
            <a:rPr lang="ru-RU" dirty="0" smtClean="0"/>
            <a:t>7. Формирование диалоговых навыков </a:t>
          </a:r>
          <a:endParaRPr lang="ru-RU" dirty="0"/>
        </a:p>
      </dgm:t>
    </dgm:pt>
    <dgm:pt modelId="{0FA86511-22C6-49A1-A5C5-159E26A29BB6}" type="parTrans" cxnId="{C2BADA86-D2DB-42E9-B4A1-322281E45BB6}">
      <dgm:prSet/>
      <dgm:spPr/>
      <dgm:t>
        <a:bodyPr/>
        <a:lstStyle/>
        <a:p>
          <a:endParaRPr lang="ru-RU"/>
        </a:p>
      </dgm:t>
    </dgm:pt>
    <dgm:pt modelId="{4E4EFFEB-3A4D-4200-A163-7805FDFEBAEE}" type="sibTrans" cxnId="{C2BADA86-D2DB-42E9-B4A1-322281E45BB6}">
      <dgm:prSet/>
      <dgm:spPr/>
      <dgm:t>
        <a:bodyPr/>
        <a:lstStyle/>
        <a:p>
          <a:endParaRPr lang="ru-RU"/>
        </a:p>
      </dgm:t>
    </dgm:pt>
    <dgm:pt modelId="{4AAEE05F-8959-4C45-B054-919C63B5B46C}">
      <dgm:prSet phldrT="[Текст]"/>
      <dgm:spPr/>
      <dgm:t>
        <a:bodyPr/>
        <a:lstStyle/>
        <a:p>
          <a:r>
            <a:rPr lang="ru-RU" dirty="0" smtClean="0"/>
            <a:t>6. Формирование социального поведения</a:t>
          </a:r>
          <a:endParaRPr lang="ru-RU" dirty="0"/>
        </a:p>
      </dgm:t>
    </dgm:pt>
    <dgm:pt modelId="{ED8405AF-39A0-4251-9C30-00809BF80906}" type="parTrans" cxnId="{09F3433C-4781-4C50-A447-DD0F1DD73816}">
      <dgm:prSet/>
      <dgm:spPr/>
      <dgm:t>
        <a:bodyPr/>
        <a:lstStyle/>
        <a:p>
          <a:endParaRPr lang="ru-RU"/>
        </a:p>
      </dgm:t>
    </dgm:pt>
    <dgm:pt modelId="{651BD0B9-4A57-4D9D-8E4A-ADDFE0E1E2BC}" type="sibTrans" cxnId="{09F3433C-4781-4C50-A447-DD0F1DD73816}">
      <dgm:prSet/>
      <dgm:spPr/>
      <dgm:t>
        <a:bodyPr/>
        <a:lstStyle/>
        <a:p>
          <a:endParaRPr lang="ru-RU"/>
        </a:p>
      </dgm:t>
    </dgm:pt>
    <dgm:pt modelId="{3BDF3807-70BF-46EB-8A9E-0111320B2CC9}">
      <dgm:prSet phldrT="[Текст]"/>
      <dgm:spPr/>
      <dgm:t>
        <a:bodyPr/>
        <a:lstStyle/>
        <a:p>
          <a:r>
            <a:rPr lang="ru-RU" dirty="0" smtClean="0"/>
            <a:t>5. Формирование умений выражать  эмоции, чувства; сообщать о них</a:t>
          </a:r>
          <a:endParaRPr lang="ru-RU" dirty="0"/>
        </a:p>
      </dgm:t>
    </dgm:pt>
    <dgm:pt modelId="{C5A5ECE4-CDF0-4359-99D8-0DD3DBD0F976}" type="parTrans" cxnId="{36B2268F-4469-4F64-B9CC-A980C51331D1}">
      <dgm:prSet/>
      <dgm:spPr/>
      <dgm:t>
        <a:bodyPr/>
        <a:lstStyle/>
        <a:p>
          <a:endParaRPr lang="ru-RU"/>
        </a:p>
      </dgm:t>
    </dgm:pt>
    <dgm:pt modelId="{CCE72107-4A5C-490B-B315-4378275AB32F}" type="sibTrans" cxnId="{36B2268F-4469-4F64-B9CC-A980C51331D1}">
      <dgm:prSet/>
      <dgm:spPr/>
      <dgm:t>
        <a:bodyPr/>
        <a:lstStyle/>
        <a:p>
          <a:endParaRPr lang="ru-RU"/>
        </a:p>
      </dgm:t>
    </dgm:pt>
    <dgm:pt modelId="{D9D1A757-B5D6-4B6E-AB8B-BFB82C70A4EE}">
      <dgm:prSet/>
      <dgm:spPr/>
      <dgm:t>
        <a:bodyPr/>
        <a:lstStyle/>
        <a:p>
          <a:r>
            <a:rPr lang="ru-RU" dirty="0" smtClean="0"/>
            <a:t>4. Формирование умений привлекать внимание и задавать вопросы</a:t>
          </a:r>
          <a:endParaRPr lang="ru-RU" dirty="0"/>
        </a:p>
      </dgm:t>
    </dgm:pt>
    <dgm:pt modelId="{D1DD7467-AB8A-4444-912A-D93C9531C98D}" type="parTrans" cxnId="{B69A9600-26A9-4D10-8E50-482CB8DD597F}">
      <dgm:prSet/>
      <dgm:spPr/>
      <dgm:t>
        <a:bodyPr/>
        <a:lstStyle/>
        <a:p>
          <a:endParaRPr lang="ru-RU"/>
        </a:p>
      </dgm:t>
    </dgm:pt>
    <dgm:pt modelId="{55DA8416-44E1-4778-8AB5-1ADD40FA1C39}" type="sibTrans" cxnId="{B69A9600-26A9-4D10-8E50-482CB8DD597F}">
      <dgm:prSet/>
      <dgm:spPr/>
      <dgm:t>
        <a:bodyPr/>
        <a:lstStyle/>
        <a:p>
          <a:endParaRPr lang="ru-RU"/>
        </a:p>
      </dgm:t>
    </dgm:pt>
    <dgm:pt modelId="{149134CA-7DD0-4378-A07A-E36501DEFC46}">
      <dgm:prSet/>
      <dgm:spPr/>
      <dgm:t>
        <a:bodyPr/>
        <a:lstStyle/>
        <a:p>
          <a:r>
            <a:rPr lang="ru-RU" dirty="0" smtClean="0"/>
            <a:t>3. Формирование умений называть, комментировать и описывать предметы, людей, действия, события</a:t>
          </a:r>
          <a:endParaRPr lang="ru-RU" dirty="0"/>
        </a:p>
      </dgm:t>
    </dgm:pt>
    <dgm:pt modelId="{A767E2B2-B09B-46E4-9BAA-0326E2BA15D4}" type="parTrans" cxnId="{B5E5916E-D1C3-49D7-A20C-3B3AE42431EA}">
      <dgm:prSet/>
      <dgm:spPr/>
      <dgm:t>
        <a:bodyPr/>
        <a:lstStyle/>
        <a:p>
          <a:endParaRPr lang="ru-RU"/>
        </a:p>
      </dgm:t>
    </dgm:pt>
    <dgm:pt modelId="{35F23F94-2EDF-466C-9196-41F91A657DB9}" type="sibTrans" cxnId="{B5E5916E-D1C3-49D7-A20C-3B3AE42431EA}">
      <dgm:prSet/>
      <dgm:spPr/>
      <dgm:t>
        <a:bodyPr/>
        <a:lstStyle/>
        <a:p>
          <a:endParaRPr lang="ru-RU"/>
        </a:p>
      </dgm:t>
    </dgm:pt>
    <dgm:pt modelId="{C5E1A8AD-860A-4A28-B5D9-DABDC5F7A2C0}">
      <dgm:prSet/>
      <dgm:spPr/>
      <dgm:t>
        <a:bodyPr/>
        <a:lstStyle/>
        <a:p>
          <a:r>
            <a:rPr lang="ru-RU" dirty="0" smtClean="0"/>
            <a:t>2. Формирование социальной ответной реакции</a:t>
          </a:r>
          <a:endParaRPr lang="ru-RU" dirty="0"/>
        </a:p>
      </dgm:t>
    </dgm:pt>
    <dgm:pt modelId="{75F5F0A3-A54A-4D5E-90FB-E20750CB1A59}" type="parTrans" cxnId="{C2433BC7-E634-4B59-A0B2-3BCF4884AAB3}">
      <dgm:prSet/>
      <dgm:spPr/>
      <dgm:t>
        <a:bodyPr/>
        <a:lstStyle/>
        <a:p>
          <a:endParaRPr lang="ru-RU"/>
        </a:p>
      </dgm:t>
    </dgm:pt>
    <dgm:pt modelId="{6CAAC9D2-C290-4287-850D-5E19B181BB26}" type="sibTrans" cxnId="{C2433BC7-E634-4B59-A0B2-3BCF4884AAB3}">
      <dgm:prSet/>
      <dgm:spPr/>
      <dgm:t>
        <a:bodyPr/>
        <a:lstStyle/>
        <a:p>
          <a:endParaRPr lang="ru-RU"/>
        </a:p>
      </dgm:t>
    </dgm:pt>
    <dgm:pt modelId="{2790ED2E-5102-43D4-8B77-F9D57F4ECF56}">
      <dgm:prSet/>
      <dgm:spPr/>
      <dgm:t>
        <a:bodyPr/>
        <a:lstStyle/>
        <a:p>
          <a:r>
            <a:rPr lang="ru-RU" dirty="0" smtClean="0"/>
            <a:t>1. Формирование умений выражать просьбы, требование</a:t>
          </a:r>
          <a:endParaRPr lang="ru-RU" dirty="0"/>
        </a:p>
      </dgm:t>
    </dgm:pt>
    <dgm:pt modelId="{9E17D584-3D56-47DC-8DAC-0A003C83E589}" type="parTrans" cxnId="{AAF1A758-F82F-41F3-8FF6-354F63C950B8}">
      <dgm:prSet/>
      <dgm:spPr/>
      <dgm:t>
        <a:bodyPr/>
        <a:lstStyle/>
        <a:p>
          <a:endParaRPr lang="ru-RU"/>
        </a:p>
      </dgm:t>
    </dgm:pt>
    <dgm:pt modelId="{87EF2CE0-D5DB-4077-B9C3-897535DC2284}" type="sibTrans" cxnId="{AAF1A758-F82F-41F3-8FF6-354F63C950B8}">
      <dgm:prSet/>
      <dgm:spPr/>
      <dgm:t>
        <a:bodyPr/>
        <a:lstStyle/>
        <a:p>
          <a:endParaRPr lang="ru-RU"/>
        </a:p>
      </dgm:t>
    </dgm:pt>
    <dgm:pt modelId="{82D27B15-0EE4-4456-B799-E88F2DC5BE4C}" type="pres">
      <dgm:prSet presAssocID="{C1F3E1ED-9E5D-479F-B01F-E947FEDA5A70}" presName="compositeShape" presStyleCnt="0">
        <dgm:presLayoutVars>
          <dgm:dir/>
          <dgm:resizeHandles/>
        </dgm:presLayoutVars>
      </dgm:prSet>
      <dgm:spPr/>
    </dgm:pt>
    <dgm:pt modelId="{85057C78-D42F-4CEB-A399-AFDB770666B3}" type="pres">
      <dgm:prSet presAssocID="{C1F3E1ED-9E5D-479F-B01F-E947FEDA5A70}" presName="pyramid" presStyleLbl="node1" presStyleIdx="0" presStyleCnt="1" custScaleX="168493" custScaleY="97260"/>
      <dgm:spPr/>
    </dgm:pt>
    <dgm:pt modelId="{CF1A24DB-BE2A-4BD5-84E0-D586BA2C9D0D}" type="pres">
      <dgm:prSet presAssocID="{C1F3E1ED-9E5D-479F-B01F-E947FEDA5A70}" presName="theList" presStyleCnt="0"/>
      <dgm:spPr/>
    </dgm:pt>
    <dgm:pt modelId="{5B90ED55-8120-429A-A9F5-43073F832D29}" type="pres">
      <dgm:prSet presAssocID="{69229157-8A99-406F-ABB0-F32340D60EA9}" presName="aNode" presStyleLbl="fgAcc1" presStyleIdx="0" presStyleCnt="7" custScaleX="114964" custLinFactY="23821" custLinFactNeighborX="-4952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9B0B42-1C12-43DA-B083-399D0B2DB609}" type="pres">
      <dgm:prSet presAssocID="{69229157-8A99-406F-ABB0-F32340D60EA9}" presName="aSpace" presStyleCnt="0"/>
      <dgm:spPr/>
    </dgm:pt>
    <dgm:pt modelId="{531846EF-B4AD-4832-9115-04EBDD6B11D1}" type="pres">
      <dgm:prSet presAssocID="{4AAEE05F-8959-4C45-B054-919C63B5B46C}" presName="aNode" presStyleLbl="fgAcc1" presStyleIdx="1" presStyleCnt="7" custScaleX="114964" custLinFactY="19224" custLinFactNeighborX="-50474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306D37-ED13-40A7-9296-7C73D05BBDA3}" type="pres">
      <dgm:prSet presAssocID="{4AAEE05F-8959-4C45-B054-919C63B5B46C}" presName="aSpace" presStyleCnt="0"/>
      <dgm:spPr/>
    </dgm:pt>
    <dgm:pt modelId="{3E6EC393-E8AD-4D6F-8818-C674D304BAD6}" type="pres">
      <dgm:prSet presAssocID="{3BDF3807-70BF-46EB-8A9E-0111320B2CC9}" presName="aNode" presStyleLbl="fgAcc1" presStyleIdx="2" presStyleCnt="7" custScaleX="119177" custLinFactY="28115" custLinFactNeighborX="-4741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892E3D-9942-4FA3-B303-2C668A8DF333}" type="pres">
      <dgm:prSet presAssocID="{3BDF3807-70BF-46EB-8A9E-0111320B2CC9}" presName="aSpace" presStyleCnt="0"/>
      <dgm:spPr/>
    </dgm:pt>
    <dgm:pt modelId="{D975D26F-E7ED-47CF-8AA0-A00084294C3E}" type="pres">
      <dgm:prSet presAssocID="{D9D1A757-B5D6-4B6E-AB8B-BFB82C70A4EE}" presName="aNode" presStyleLbl="fgAcc1" presStyleIdx="3" presStyleCnt="7" custScaleX="123392" custLinFactY="37006" custLinFactNeighborX="-4741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1941A4-012F-47E1-8B14-659CB4299FEF}" type="pres">
      <dgm:prSet presAssocID="{D9D1A757-B5D6-4B6E-AB8B-BFB82C70A4EE}" presName="aSpace" presStyleCnt="0"/>
      <dgm:spPr/>
    </dgm:pt>
    <dgm:pt modelId="{887D71F3-1A2A-4A8A-951B-EC9B483043CB}" type="pres">
      <dgm:prSet presAssocID="{149134CA-7DD0-4378-A07A-E36501DEFC46}" presName="aNode" presStyleLbl="fgAcc1" presStyleIdx="4" presStyleCnt="7" custScaleX="127396" custLinFactY="45897" custLinFactNeighborX="-4942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409AE-450E-4D7D-8EEA-B5227A46330D}" type="pres">
      <dgm:prSet presAssocID="{149134CA-7DD0-4378-A07A-E36501DEFC46}" presName="aSpace" presStyleCnt="0"/>
      <dgm:spPr/>
    </dgm:pt>
    <dgm:pt modelId="{D6A929F2-91C2-49B5-A38D-2B57CE0A5703}" type="pres">
      <dgm:prSet presAssocID="{C5E1A8AD-860A-4A28-B5D9-DABDC5F7A2C0}" presName="aNode" presStyleLbl="fgAcc1" presStyleIdx="5" presStyleCnt="7" custScaleX="127396" custLinFactY="54788" custLinFactNeighborX="-4942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D7A732-2CDA-498D-A379-21A9ED128DE7}" type="pres">
      <dgm:prSet presAssocID="{C5E1A8AD-860A-4A28-B5D9-DABDC5F7A2C0}" presName="aSpace" presStyleCnt="0"/>
      <dgm:spPr/>
    </dgm:pt>
    <dgm:pt modelId="{D71518A4-A1FB-4A63-B81A-2F3576034C17}" type="pres">
      <dgm:prSet presAssocID="{2790ED2E-5102-43D4-8B77-F9D57F4ECF56}" presName="aNode" presStyleLbl="fgAcc1" presStyleIdx="6" presStyleCnt="7" custScaleX="127396" custLinFactY="63679" custLinFactNeighborX="-4942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2781AA-833D-4FBC-9E21-E62B6E529852}" type="pres">
      <dgm:prSet presAssocID="{2790ED2E-5102-43D4-8B77-F9D57F4ECF56}" presName="aSpace" presStyleCnt="0"/>
      <dgm:spPr/>
    </dgm:pt>
  </dgm:ptLst>
  <dgm:cxnLst>
    <dgm:cxn modelId="{09F3433C-4781-4C50-A447-DD0F1DD73816}" srcId="{C1F3E1ED-9E5D-479F-B01F-E947FEDA5A70}" destId="{4AAEE05F-8959-4C45-B054-919C63B5B46C}" srcOrd="1" destOrd="0" parTransId="{ED8405AF-39A0-4251-9C30-00809BF80906}" sibTransId="{651BD0B9-4A57-4D9D-8E4A-ADDFE0E1E2BC}"/>
    <dgm:cxn modelId="{AAF1A758-F82F-41F3-8FF6-354F63C950B8}" srcId="{C1F3E1ED-9E5D-479F-B01F-E947FEDA5A70}" destId="{2790ED2E-5102-43D4-8B77-F9D57F4ECF56}" srcOrd="6" destOrd="0" parTransId="{9E17D584-3D56-47DC-8DAC-0A003C83E589}" sibTransId="{87EF2CE0-D5DB-4077-B9C3-897535DC2284}"/>
    <dgm:cxn modelId="{0E9079C7-26BB-4537-A40A-2D3E6D2D40C4}" type="presOf" srcId="{2790ED2E-5102-43D4-8B77-F9D57F4ECF56}" destId="{D71518A4-A1FB-4A63-B81A-2F3576034C17}" srcOrd="0" destOrd="0" presId="urn:microsoft.com/office/officeart/2005/8/layout/pyramid2"/>
    <dgm:cxn modelId="{9C15DCB5-92BD-4CF1-B47A-4295B8996CD0}" type="presOf" srcId="{C1F3E1ED-9E5D-479F-B01F-E947FEDA5A70}" destId="{82D27B15-0EE4-4456-B799-E88F2DC5BE4C}" srcOrd="0" destOrd="0" presId="urn:microsoft.com/office/officeart/2005/8/layout/pyramid2"/>
    <dgm:cxn modelId="{B69A9600-26A9-4D10-8E50-482CB8DD597F}" srcId="{C1F3E1ED-9E5D-479F-B01F-E947FEDA5A70}" destId="{D9D1A757-B5D6-4B6E-AB8B-BFB82C70A4EE}" srcOrd="3" destOrd="0" parTransId="{D1DD7467-AB8A-4444-912A-D93C9531C98D}" sibTransId="{55DA8416-44E1-4778-8AB5-1ADD40FA1C39}"/>
    <dgm:cxn modelId="{B5E5916E-D1C3-49D7-A20C-3B3AE42431EA}" srcId="{C1F3E1ED-9E5D-479F-B01F-E947FEDA5A70}" destId="{149134CA-7DD0-4378-A07A-E36501DEFC46}" srcOrd="4" destOrd="0" parTransId="{A767E2B2-B09B-46E4-9BAA-0326E2BA15D4}" sibTransId="{35F23F94-2EDF-466C-9196-41F91A657DB9}"/>
    <dgm:cxn modelId="{712899D9-5ACF-4C70-9F4C-D73CB9259856}" type="presOf" srcId="{149134CA-7DD0-4378-A07A-E36501DEFC46}" destId="{887D71F3-1A2A-4A8A-951B-EC9B483043CB}" srcOrd="0" destOrd="0" presId="urn:microsoft.com/office/officeart/2005/8/layout/pyramid2"/>
    <dgm:cxn modelId="{C2433BC7-E634-4B59-A0B2-3BCF4884AAB3}" srcId="{C1F3E1ED-9E5D-479F-B01F-E947FEDA5A70}" destId="{C5E1A8AD-860A-4A28-B5D9-DABDC5F7A2C0}" srcOrd="5" destOrd="0" parTransId="{75F5F0A3-A54A-4D5E-90FB-E20750CB1A59}" sibTransId="{6CAAC9D2-C290-4287-850D-5E19B181BB26}"/>
    <dgm:cxn modelId="{FCAA003C-39FF-4B85-BB7D-E07446E4BBAA}" type="presOf" srcId="{69229157-8A99-406F-ABB0-F32340D60EA9}" destId="{5B90ED55-8120-429A-A9F5-43073F832D29}" srcOrd="0" destOrd="0" presId="urn:microsoft.com/office/officeart/2005/8/layout/pyramid2"/>
    <dgm:cxn modelId="{8998563C-E6E4-438C-9D6E-63E3F610AD03}" type="presOf" srcId="{3BDF3807-70BF-46EB-8A9E-0111320B2CC9}" destId="{3E6EC393-E8AD-4D6F-8818-C674D304BAD6}" srcOrd="0" destOrd="0" presId="urn:microsoft.com/office/officeart/2005/8/layout/pyramid2"/>
    <dgm:cxn modelId="{0F698D89-C911-4100-B90D-BAA6715EC812}" type="presOf" srcId="{D9D1A757-B5D6-4B6E-AB8B-BFB82C70A4EE}" destId="{D975D26F-E7ED-47CF-8AA0-A00084294C3E}" srcOrd="0" destOrd="0" presId="urn:microsoft.com/office/officeart/2005/8/layout/pyramid2"/>
    <dgm:cxn modelId="{C2BADA86-D2DB-42E9-B4A1-322281E45BB6}" srcId="{C1F3E1ED-9E5D-479F-B01F-E947FEDA5A70}" destId="{69229157-8A99-406F-ABB0-F32340D60EA9}" srcOrd="0" destOrd="0" parTransId="{0FA86511-22C6-49A1-A5C5-159E26A29BB6}" sibTransId="{4E4EFFEB-3A4D-4200-A163-7805FDFEBAEE}"/>
    <dgm:cxn modelId="{469DAEFC-467B-4462-A60D-09EF92E37B5D}" type="presOf" srcId="{C5E1A8AD-860A-4A28-B5D9-DABDC5F7A2C0}" destId="{D6A929F2-91C2-49B5-A38D-2B57CE0A5703}" srcOrd="0" destOrd="0" presId="urn:microsoft.com/office/officeart/2005/8/layout/pyramid2"/>
    <dgm:cxn modelId="{837006AC-EEBC-4F54-BCD3-D67C1740C546}" type="presOf" srcId="{4AAEE05F-8959-4C45-B054-919C63B5B46C}" destId="{531846EF-B4AD-4832-9115-04EBDD6B11D1}" srcOrd="0" destOrd="0" presId="urn:microsoft.com/office/officeart/2005/8/layout/pyramid2"/>
    <dgm:cxn modelId="{36B2268F-4469-4F64-B9CC-A980C51331D1}" srcId="{C1F3E1ED-9E5D-479F-B01F-E947FEDA5A70}" destId="{3BDF3807-70BF-46EB-8A9E-0111320B2CC9}" srcOrd="2" destOrd="0" parTransId="{C5A5ECE4-CDF0-4359-99D8-0DD3DBD0F976}" sibTransId="{CCE72107-4A5C-490B-B315-4378275AB32F}"/>
    <dgm:cxn modelId="{78342796-65A6-45CE-8D26-BC8674125B65}" type="presParOf" srcId="{82D27B15-0EE4-4456-B799-E88F2DC5BE4C}" destId="{85057C78-D42F-4CEB-A399-AFDB770666B3}" srcOrd="0" destOrd="0" presId="urn:microsoft.com/office/officeart/2005/8/layout/pyramid2"/>
    <dgm:cxn modelId="{E3CA70F4-8662-40C8-AB4A-8C20669E2A67}" type="presParOf" srcId="{82D27B15-0EE4-4456-B799-E88F2DC5BE4C}" destId="{CF1A24DB-BE2A-4BD5-84E0-D586BA2C9D0D}" srcOrd="1" destOrd="0" presId="urn:microsoft.com/office/officeart/2005/8/layout/pyramid2"/>
    <dgm:cxn modelId="{923CC23B-C3D5-4EB5-9062-E6C4DE2D1637}" type="presParOf" srcId="{CF1A24DB-BE2A-4BD5-84E0-D586BA2C9D0D}" destId="{5B90ED55-8120-429A-A9F5-43073F832D29}" srcOrd="0" destOrd="0" presId="urn:microsoft.com/office/officeart/2005/8/layout/pyramid2"/>
    <dgm:cxn modelId="{6BAB4ADB-7BB6-4D06-832B-3BFA36F68E7D}" type="presParOf" srcId="{CF1A24DB-BE2A-4BD5-84E0-D586BA2C9D0D}" destId="{D39B0B42-1C12-43DA-B083-399D0B2DB609}" srcOrd="1" destOrd="0" presId="urn:microsoft.com/office/officeart/2005/8/layout/pyramid2"/>
    <dgm:cxn modelId="{30125B03-1C48-4E8E-B882-0BC450944192}" type="presParOf" srcId="{CF1A24DB-BE2A-4BD5-84E0-D586BA2C9D0D}" destId="{531846EF-B4AD-4832-9115-04EBDD6B11D1}" srcOrd="2" destOrd="0" presId="urn:microsoft.com/office/officeart/2005/8/layout/pyramid2"/>
    <dgm:cxn modelId="{601C1229-2ECE-4DA2-A2A9-263190CADF49}" type="presParOf" srcId="{CF1A24DB-BE2A-4BD5-84E0-D586BA2C9D0D}" destId="{25306D37-ED13-40A7-9296-7C73D05BBDA3}" srcOrd="3" destOrd="0" presId="urn:microsoft.com/office/officeart/2005/8/layout/pyramid2"/>
    <dgm:cxn modelId="{4FEAEA7C-202D-4605-99EE-99AB60C35F7E}" type="presParOf" srcId="{CF1A24DB-BE2A-4BD5-84E0-D586BA2C9D0D}" destId="{3E6EC393-E8AD-4D6F-8818-C674D304BAD6}" srcOrd="4" destOrd="0" presId="urn:microsoft.com/office/officeart/2005/8/layout/pyramid2"/>
    <dgm:cxn modelId="{F16B2365-DF72-4742-8E27-A1DE1EB33CBF}" type="presParOf" srcId="{CF1A24DB-BE2A-4BD5-84E0-D586BA2C9D0D}" destId="{C2892E3D-9942-4FA3-B303-2C668A8DF333}" srcOrd="5" destOrd="0" presId="urn:microsoft.com/office/officeart/2005/8/layout/pyramid2"/>
    <dgm:cxn modelId="{A3848FA7-A476-4ABA-B95A-BF4FD9483B53}" type="presParOf" srcId="{CF1A24DB-BE2A-4BD5-84E0-D586BA2C9D0D}" destId="{D975D26F-E7ED-47CF-8AA0-A00084294C3E}" srcOrd="6" destOrd="0" presId="urn:microsoft.com/office/officeart/2005/8/layout/pyramid2"/>
    <dgm:cxn modelId="{381C8C10-711F-4459-92F0-F76C62E752C2}" type="presParOf" srcId="{CF1A24DB-BE2A-4BD5-84E0-D586BA2C9D0D}" destId="{B31941A4-012F-47E1-8B14-659CB4299FEF}" srcOrd="7" destOrd="0" presId="urn:microsoft.com/office/officeart/2005/8/layout/pyramid2"/>
    <dgm:cxn modelId="{F93B42CE-D3F4-4BCA-8E8C-367D02438915}" type="presParOf" srcId="{CF1A24DB-BE2A-4BD5-84E0-D586BA2C9D0D}" destId="{887D71F3-1A2A-4A8A-951B-EC9B483043CB}" srcOrd="8" destOrd="0" presId="urn:microsoft.com/office/officeart/2005/8/layout/pyramid2"/>
    <dgm:cxn modelId="{E3535170-9A49-420E-8EE3-AB3A6DAE5BD5}" type="presParOf" srcId="{CF1A24DB-BE2A-4BD5-84E0-D586BA2C9D0D}" destId="{FF9409AE-450E-4D7D-8EEA-B5227A46330D}" srcOrd="9" destOrd="0" presId="urn:microsoft.com/office/officeart/2005/8/layout/pyramid2"/>
    <dgm:cxn modelId="{F58CFF95-8680-4D2E-8475-E14B3473AE1E}" type="presParOf" srcId="{CF1A24DB-BE2A-4BD5-84E0-D586BA2C9D0D}" destId="{D6A929F2-91C2-49B5-A38D-2B57CE0A5703}" srcOrd="10" destOrd="0" presId="urn:microsoft.com/office/officeart/2005/8/layout/pyramid2"/>
    <dgm:cxn modelId="{21A68E11-0964-41DE-BC23-AA32C6B4E442}" type="presParOf" srcId="{CF1A24DB-BE2A-4BD5-84E0-D586BA2C9D0D}" destId="{4AD7A732-2CDA-498D-A379-21A9ED128DE7}" srcOrd="11" destOrd="0" presId="urn:microsoft.com/office/officeart/2005/8/layout/pyramid2"/>
    <dgm:cxn modelId="{6E4FA4ED-51C5-4048-B7AC-8EB3758FC73D}" type="presParOf" srcId="{CF1A24DB-BE2A-4BD5-84E0-D586BA2C9D0D}" destId="{D71518A4-A1FB-4A63-B81A-2F3576034C17}" srcOrd="12" destOrd="0" presId="urn:microsoft.com/office/officeart/2005/8/layout/pyramid2"/>
    <dgm:cxn modelId="{CCED0923-1C65-4959-9429-91DE26D60187}" type="presParOf" srcId="{CF1A24DB-BE2A-4BD5-84E0-D586BA2C9D0D}" destId="{092781AA-833D-4FBC-9E21-E62B6E529852}" srcOrd="13" destOrd="0" presId="urn:microsoft.com/office/officeart/2005/8/layout/pyramid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99E2BB-ACE8-4E3B-9532-CEB9ED859E01}" type="doc">
      <dgm:prSet loTypeId="urn:microsoft.com/office/officeart/2005/8/layout/pyramid1" loCatId="pyramid" qsTypeId="urn:microsoft.com/office/officeart/2005/8/quickstyle/simple1" qsCatId="simple" csTypeId="urn:microsoft.com/office/officeart/2005/8/colors/accent1_1" csCatId="accent1" phldr="1"/>
      <dgm:spPr/>
    </dgm:pt>
    <dgm:pt modelId="{53E3999D-9424-451B-9E28-F9A49A3DD91A}">
      <dgm:prSet phldrT="[Текст]"/>
      <dgm:spPr/>
      <dgm:t>
        <a:bodyPr lIns="0" tIns="0" rIns="0" bIns="0"/>
        <a:lstStyle/>
        <a:p>
          <a:pPr algn="ctr"/>
          <a:r>
            <a:rPr lang="ru-RU" b="1" dirty="0" smtClean="0">
              <a:solidFill>
                <a:srgbClr val="002060"/>
              </a:solidFill>
            </a:rPr>
            <a:t>Всемирная </a:t>
          </a:r>
        </a:p>
        <a:p>
          <a:pPr algn="ctr"/>
          <a:r>
            <a:rPr lang="ru-RU" b="1" dirty="0" smtClean="0">
              <a:solidFill>
                <a:srgbClr val="002060"/>
              </a:solidFill>
            </a:rPr>
            <a:t>Организация </a:t>
          </a:r>
        </a:p>
        <a:p>
          <a:pPr algn="ctr"/>
          <a:r>
            <a:rPr lang="ru-RU" b="1" dirty="0" smtClean="0">
              <a:solidFill>
                <a:srgbClr val="002060"/>
              </a:solidFill>
            </a:rPr>
            <a:t>Здравоохранения</a:t>
          </a:r>
        </a:p>
        <a:p>
          <a:pPr algn="ctr"/>
          <a:r>
            <a:rPr lang="ru-RU" b="1" dirty="0" smtClean="0">
              <a:solidFill>
                <a:srgbClr val="002060"/>
              </a:solidFill>
            </a:rPr>
            <a:t>(2013 г.)</a:t>
          </a:r>
        </a:p>
        <a:p>
          <a:pPr algn="ctr"/>
          <a:r>
            <a:rPr lang="ru-RU" b="1" dirty="0" smtClean="0">
              <a:solidFill>
                <a:srgbClr val="002060"/>
              </a:solidFill>
            </a:rPr>
            <a:t>1 из 160</a:t>
          </a:r>
          <a:endParaRPr lang="ru-RU" b="1" dirty="0">
            <a:solidFill>
              <a:srgbClr val="002060"/>
            </a:solidFill>
          </a:endParaRPr>
        </a:p>
      </dgm:t>
    </dgm:pt>
    <dgm:pt modelId="{4CBBC6FC-861B-412E-8D6F-B0DA1454809C}" type="parTrans" cxnId="{12372DBD-666B-42F6-903C-64F634647113}">
      <dgm:prSet/>
      <dgm:spPr/>
      <dgm:t>
        <a:bodyPr/>
        <a:lstStyle/>
        <a:p>
          <a:pPr algn="ctr"/>
          <a:endParaRPr lang="ru-RU"/>
        </a:p>
      </dgm:t>
    </dgm:pt>
    <dgm:pt modelId="{2D69FD9F-8132-4B0A-854C-DEC26C577320}" type="sibTrans" cxnId="{12372DBD-666B-42F6-903C-64F634647113}">
      <dgm:prSet/>
      <dgm:spPr/>
      <dgm:t>
        <a:bodyPr/>
        <a:lstStyle/>
        <a:p>
          <a:pPr algn="ctr"/>
          <a:endParaRPr lang="ru-RU"/>
        </a:p>
      </dgm:t>
    </dgm:pt>
    <dgm:pt modelId="{81E0D945-88C2-474C-835D-41195FDF033A}">
      <dgm:prSet phldrT="[Текст]"/>
      <dgm:spPr/>
      <dgm:t>
        <a:bodyPr lIns="0" tIns="0" rIns="0" bIns="0" anchor="ctr" anchorCtr="1"/>
        <a:lstStyle/>
        <a:p>
          <a:pPr algn="ctr"/>
          <a:r>
            <a:rPr lang="ru-RU" b="1" dirty="0" smtClean="0">
              <a:solidFill>
                <a:srgbClr val="002060"/>
              </a:solidFill>
            </a:rPr>
            <a:t>Министерство Здравоохранения РФ </a:t>
          </a:r>
        </a:p>
        <a:p>
          <a:pPr algn="ctr"/>
          <a:r>
            <a:rPr lang="ru-RU" b="1" dirty="0" smtClean="0">
              <a:solidFill>
                <a:srgbClr val="002060"/>
              </a:solidFill>
            </a:rPr>
            <a:t>(2013 г.)</a:t>
          </a:r>
        </a:p>
        <a:p>
          <a:pPr algn="ctr"/>
          <a:r>
            <a:rPr lang="ru-RU" b="1" dirty="0" smtClean="0">
              <a:solidFill>
                <a:srgbClr val="002060"/>
              </a:solidFill>
            </a:rPr>
            <a:t>1 из 100</a:t>
          </a:r>
          <a:endParaRPr lang="ru-RU" b="1" dirty="0">
            <a:solidFill>
              <a:srgbClr val="002060"/>
            </a:solidFill>
          </a:endParaRPr>
        </a:p>
      </dgm:t>
    </dgm:pt>
    <dgm:pt modelId="{3DC41B36-C89C-41E1-B75E-A2ED9DE879D9}" type="parTrans" cxnId="{5A48DB9D-5A8A-4A17-AB6F-06044E81763C}">
      <dgm:prSet/>
      <dgm:spPr/>
      <dgm:t>
        <a:bodyPr/>
        <a:lstStyle/>
        <a:p>
          <a:pPr algn="ctr"/>
          <a:endParaRPr lang="ru-RU"/>
        </a:p>
      </dgm:t>
    </dgm:pt>
    <dgm:pt modelId="{CC692273-9E56-4635-A3BE-951BFC4F1213}" type="sibTrans" cxnId="{5A48DB9D-5A8A-4A17-AB6F-06044E81763C}">
      <dgm:prSet/>
      <dgm:spPr/>
      <dgm:t>
        <a:bodyPr/>
        <a:lstStyle/>
        <a:p>
          <a:pPr algn="ctr"/>
          <a:endParaRPr lang="ru-RU"/>
        </a:p>
      </dgm:t>
    </dgm:pt>
    <dgm:pt modelId="{C80E0670-08A1-4142-AA75-18D72711F827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rgbClr val="002060"/>
              </a:solidFill>
            </a:rPr>
            <a:t>Международная организация </a:t>
          </a:r>
          <a:r>
            <a:rPr lang="en-US" b="1" dirty="0" smtClean="0">
              <a:solidFill>
                <a:srgbClr val="002060"/>
              </a:solidFill>
            </a:rPr>
            <a:t>“Autism Speaks”</a:t>
          </a:r>
        </a:p>
        <a:p>
          <a:pPr algn="ctr"/>
          <a:r>
            <a:rPr lang="en-US" b="1" dirty="0" smtClean="0">
              <a:solidFill>
                <a:srgbClr val="002060"/>
              </a:solidFill>
            </a:rPr>
            <a:t>(20</a:t>
          </a:r>
          <a:r>
            <a:rPr lang="ru-RU" b="1" dirty="0" smtClean="0">
              <a:solidFill>
                <a:srgbClr val="002060"/>
              </a:solidFill>
            </a:rPr>
            <a:t>14 г.)</a:t>
          </a:r>
          <a:endParaRPr lang="en-US" b="1" dirty="0" smtClean="0">
            <a:solidFill>
              <a:srgbClr val="002060"/>
            </a:solidFill>
          </a:endParaRPr>
        </a:p>
        <a:p>
          <a:pPr algn="ctr"/>
          <a:r>
            <a:rPr lang="en-US" b="1" dirty="0" smtClean="0">
              <a:solidFill>
                <a:srgbClr val="002060"/>
              </a:solidFill>
            </a:rPr>
            <a:t>1 </a:t>
          </a:r>
          <a:r>
            <a:rPr lang="ru-RU" b="1" dirty="0" smtClean="0">
              <a:solidFill>
                <a:srgbClr val="002060"/>
              </a:solidFill>
            </a:rPr>
            <a:t>из 88</a:t>
          </a:r>
          <a:endParaRPr lang="ru-RU" b="1" dirty="0">
            <a:solidFill>
              <a:srgbClr val="002060"/>
            </a:solidFill>
          </a:endParaRPr>
        </a:p>
      </dgm:t>
    </dgm:pt>
    <dgm:pt modelId="{32A8FB5A-A40C-4013-BB4A-691CEA549EDB}" type="parTrans" cxnId="{376EB252-8C2B-429B-A8AA-179001C59022}">
      <dgm:prSet/>
      <dgm:spPr/>
      <dgm:t>
        <a:bodyPr/>
        <a:lstStyle/>
        <a:p>
          <a:pPr algn="ctr"/>
          <a:endParaRPr lang="ru-RU"/>
        </a:p>
      </dgm:t>
    </dgm:pt>
    <dgm:pt modelId="{A6F7634A-B4A9-4796-A8EF-4C7556E6EBCF}" type="sibTrans" cxnId="{376EB252-8C2B-429B-A8AA-179001C59022}">
      <dgm:prSet/>
      <dgm:spPr/>
      <dgm:t>
        <a:bodyPr/>
        <a:lstStyle/>
        <a:p>
          <a:pPr algn="ctr"/>
          <a:endParaRPr lang="ru-RU"/>
        </a:p>
      </dgm:t>
    </dgm:pt>
    <dgm:pt modelId="{610C860D-8F33-4EA7-8EA4-DB2E5A478D10}" type="pres">
      <dgm:prSet presAssocID="{CD99E2BB-ACE8-4E3B-9532-CEB9ED859E01}" presName="Name0" presStyleCnt="0">
        <dgm:presLayoutVars>
          <dgm:dir/>
          <dgm:animLvl val="lvl"/>
          <dgm:resizeHandles val="exact"/>
        </dgm:presLayoutVars>
      </dgm:prSet>
      <dgm:spPr/>
    </dgm:pt>
    <dgm:pt modelId="{995A9821-5229-4F64-ACB1-5F210ACE6278}" type="pres">
      <dgm:prSet presAssocID="{53E3999D-9424-451B-9E28-F9A49A3DD91A}" presName="Name8" presStyleCnt="0"/>
      <dgm:spPr/>
    </dgm:pt>
    <dgm:pt modelId="{65112D59-6793-4749-8349-89A83AB05A1F}" type="pres">
      <dgm:prSet presAssocID="{53E3999D-9424-451B-9E28-F9A49A3DD91A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64C43B-3249-4ADB-9A8D-9442BC951B37}" type="pres">
      <dgm:prSet presAssocID="{53E3999D-9424-451B-9E28-F9A49A3DD91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E39F7D-16B5-43E6-B788-15F8B32C0702}" type="pres">
      <dgm:prSet presAssocID="{81E0D945-88C2-474C-835D-41195FDF033A}" presName="Name8" presStyleCnt="0"/>
      <dgm:spPr/>
    </dgm:pt>
    <dgm:pt modelId="{52D8B379-FA47-4C25-84AF-BCE816DF2207}" type="pres">
      <dgm:prSet presAssocID="{81E0D945-88C2-474C-835D-41195FDF033A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375A27-61FE-42A5-92F8-A5514B46F56E}" type="pres">
      <dgm:prSet presAssocID="{81E0D945-88C2-474C-835D-41195FDF033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B84835-8AE2-4F08-92E5-F4912FF98E08}" type="pres">
      <dgm:prSet presAssocID="{C80E0670-08A1-4142-AA75-18D72711F827}" presName="Name8" presStyleCnt="0"/>
      <dgm:spPr/>
    </dgm:pt>
    <dgm:pt modelId="{6AE631D4-F4EE-4CF6-9EF2-855FD08FBD91}" type="pres">
      <dgm:prSet presAssocID="{C80E0670-08A1-4142-AA75-18D72711F827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9FC64D-A3E8-4CEE-9F64-DC690BD5A892}" type="pres">
      <dgm:prSet presAssocID="{C80E0670-08A1-4142-AA75-18D72711F82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48DB9D-5A8A-4A17-AB6F-06044E81763C}" srcId="{CD99E2BB-ACE8-4E3B-9532-CEB9ED859E01}" destId="{81E0D945-88C2-474C-835D-41195FDF033A}" srcOrd="1" destOrd="0" parTransId="{3DC41B36-C89C-41E1-B75E-A2ED9DE879D9}" sibTransId="{CC692273-9E56-4635-A3BE-951BFC4F1213}"/>
    <dgm:cxn modelId="{44D6B267-3D2B-402E-8253-10DE9707A00E}" type="presOf" srcId="{53E3999D-9424-451B-9E28-F9A49A3DD91A}" destId="{F064C43B-3249-4ADB-9A8D-9442BC951B37}" srcOrd="1" destOrd="0" presId="urn:microsoft.com/office/officeart/2005/8/layout/pyramid1"/>
    <dgm:cxn modelId="{6E680DF9-E1CE-4B9B-A259-76C54CC09B4E}" type="presOf" srcId="{C80E0670-08A1-4142-AA75-18D72711F827}" destId="{AB9FC64D-A3E8-4CEE-9F64-DC690BD5A892}" srcOrd="1" destOrd="0" presId="urn:microsoft.com/office/officeart/2005/8/layout/pyramid1"/>
    <dgm:cxn modelId="{376EB252-8C2B-429B-A8AA-179001C59022}" srcId="{CD99E2BB-ACE8-4E3B-9532-CEB9ED859E01}" destId="{C80E0670-08A1-4142-AA75-18D72711F827}" srcOrd="2" destOrd="0" parTransId="{32A8FB5A-A40C-4013-BB4A-691CEA549EDB}" sibTransId="{A6F7634A-B4A9-4796-A8EF-4C7556E6EBCF}"/>
    <dgm:cxn modelId="{3F6F182D-CDB7-45C1-8D46-093AE2F2C288}" type="presOf" srcId="{CD99E2BB-ACE8-4E3B-9532-CEB9ED859E01}" destId="{610C860D-8F33-4EA7-8EA4-DB2E5A478D10}" srcOrd="0" destOrd="0" presId="urn:microsoft.com/office/officeart/2005/8/layout/pyramid1"/>
    <dgm:cxn modelId="{B3155AC2-2B30-441A-804D-DF6CB30A0B91}" type="presOf" srcId="{81E0D945-88C2-474C-835D-41195FDF033A}" destId="{52D8B379-FA47-4C25-84AF-BCE816DF2207}" srcOrd="0" destOrd="0" presId="urn:microsoft.com/office/officeart/2005/8/layout/pyramid1"/>
    <dgm:cxn modelId="{7FF69EC6-C95B-4E97-8A1C-E5ABFD048644}" type="presOf" srcId="{53E3999D-9424-451B-9E28-F9A49A3DD91A}" destId="{65112D59-6793-4749-8349-89A83AB05A1F}" srcOrd="0" destOrd="0" presId="urn:microsoft.com/office/officeart/2005/8/layout/pyramid1"/>
    <dgm:cxn modelId="{5527675E-6555-430D-84CD-BF7D95E0E223}" type="presOf" srcId="{81E0D945-88C2-474C-835D-41195FDF033A}" destId="{4E375A27-61FE-42A5-92F8-A5514B46F56E}" srcOrd="1" destOrd="0" presId="urn:microsoft.com/office/officeart/2005/8/layout/pyramid1"/>
    <dgm:cxn modelId="{12372DBD-666B-42F6-903C-64F634647113}" srcId="{CD99E2BB-ACE8-4E3B-9532-CEB9ED859E01}" destId="{53E3999D-9424-451B-9E28-F9A49A3DD91A}" srcOrd="0" destOrd="0" parTransId="{4CBBC6FC-861B-412E-8D6F-B0DA1454809C}" sibTransId="{2D69FD9F-8132-4B0A-854C-DEC26C577320}"/>
    <dgm:cxn modelId="{E0C94350-E514-4185-BA44-DDC67B158682}" type="presOf" srcId="{C80E0670-08A1-4142-AA75-18D72711F827}" destId="{6AE631D4-F4EE-4CF6-9EF2-855FD08FBD91}" srcOrd="0" destOrd="0" presId="urn:microsoft.com/office/officeart/2005/8/layout/pyramid1"/>
    <dgm:cxn modelId="{91D44A9B-4599-408B-9140-726D0A3D86F8}" type="presParOf" srcId="{610C860D-8F33-4EA7-8EA4-DB2E5A478D10}" destId="{995A9821-5229-4F64-ACB1-5F210ACE6278}" srcOrd="0" destOrd="0" presId="urn:microsoft.com/office/officeart/2005/8/layout/pyramid1"/>
    <dgm:cxn modelId="{A3B6A0B4-4306-4392-9688-D128A130B4D1}" type="presParOf" srcId="{995A9821-5229-4F64-ACB1-5F210ACE6278}" destId="{65112D59-6793-4749-8349-89A83AB05A1F}" srcOrd="0" destOrd="0" presId="urn:microsoft.com/office/officeart/2005/8/layout/pyramid1"/>
    <dgm:cxn modelId="{AB635FAC-B3D3-4DDD-B1EE-A42539A84013}" type="presParOf" srcId="{995A9821-5229-4F64-ACB1-5F210ACE6278}" destId="{F064C43B-3249-4ADB-9A8D-9442BC951B37}" srcOrd="1" destOrd="0" presId="urn:microsoft.com/office/officeart/2005/8/layout/pyramid1"/>
    <dgm:cxn modelId="{7137E042-AC06-4546-AD5F-F717C40E9636}" type="presParOf" srcId="{610C860D-8F33-4EA7-8EA4-DB2E5A478D10}" destId="{CEE39F7D-16B5-43E6-B788-15F8B32C0702}" srcOrd="1" destOrd="0" presId="urn:microsoft.com/office/officeart/2005/8/layout/pyramid1"/>
    <dgm:cxn modelId="{94DDC728-2034-4DAE-812F-2FB986AE7578}" type="presParOf" srcId="{CEE39F7D-16B5-43E6-B788-15F8B32C0702}" destId="{52D8B379-FA47-4C25-84AF-BCE816DF2207}" srcOrd="0" destOrd="0" presId="urn:microsoft.com/office/officeart/2005/8/layout/pyramid1"/>
    <dgm:cxn modelId="{70BA0DAB-EE8D-47C5-A33E-81080CCAF7D9}" type="presParOf" srcId="{CEE39F7D-16B5-43E6-B788-15F8B32C0702}" destId="{4E375A27-61FE-42A5-92F8-A5514B46F56E}" srcOrd="1" destOrd="0" presId="urn:microsoft.com/office/officeart/2005/8/layout/pyramid1"/>
    <dgm:cxn modelId="{A0DB9701-CF0E-459C-BEB9-DA7589577EEE}" type="presParOf" srcId="{610C860D-8F33-4EA7-8EA4-DB2E5A478D10}" destId="{F5B84835-8AE2-4F08-92E5-F4912FF98E08}" srcOrd="2" destOrd="0" presId="urn:microsoft.com/office/officeart/2005/8/layout/pyramid1"/>
    <dgm:cxn modelId="{5750675B-73AD-4476-9705-6F1EEECBC397}" type="presParOf" srcId="{F5B84835-8AE2-4F08-92E5-F4912FF98E08}" destId="{6AE631D4-F4EE-4CF6-9EF2-855FD08FBD91}" srcOrd="0" destOrd="0" presId="urn:microsoft.com/office/officeart/2005/8/layout/pyramid1"/>
    <dgm:cxn modelId="{14776677-2310-43BF-9D48-1371A5C587BE}" type="presParOf" srcId="{F5B84835-8AE2-4F08-92E5-F4912FF98E08}" destId="{AB9FC64D-A3E8-4CEE-9F64-DC690BD5A892}" srcOrd="1" destOrd="0" presId="urn:microsoft.com/office/officeart/2005/8/layout/pyramid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94E00E-AED8-4AEC-A374-705FEF2D3D8E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803E1C7-4446-4C34-B2FB-A12B89873B3D}">
      <dgm:prSet phldrT="[Текст]"/>
      <dgm:spPr>
        <a:solidFill>
          <a:srgbClr val="00B0F0"/>
        </a:solidFill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Нежелательное (проблемное) поведение</a:t>
          </a:r>
          <a:endParaRPr lang="ru-RU" b="1" dirty="0">
            <a:solidFill>
              <a:srgbClr val="002060"/>
            </a:solidFill>
          </a:endParaRPr>
        </a:p>
      </dgm:t>
    </dgm:pt>
    <dgm:pt modelId="{928CCBB4-79E0-402D-AAD5-A1E1CE196CAE}" type="parTrans" cxnId="{77E83747-444F-406E-A375-326FA23F7E1A}">
      <dgm:prSet/>
      <dgm:spPr/>
      <dgm:t>
        <a:bodyPr/>
        <a:lstStyle/>
        <a:p>
          <a:endParaRPr lang="ru-RU"/>
        </a:p>
      </dgm:t>
    </dgm:pt>
    <dgm:pt modelId="{C2ECCE09-E5EB-4A3B-8B60-C1E702198B7E}" type="sibTrans" cxnId="{77E83747-444F-406E-A375-326FA23F7E1A}">
      <dgm:prSet/>
      <dgm:spPr/>
      <dgm:t>
        <a:bodyPr/>
        <a:lstStyle/>
        <a:p>
          <a:endParaRPr lang="ru-RU"/>
        </a:p>
      </dgm:t>
    </dgm:pt>
    <dgm:pt modelId="{5AAECE6F-A51A-44AF-B50D-2F40AF87A76D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- отсутствие или трудности в формирование фразовой речи</a:t>
          </a:r>
        </a:p>
        <a:p>
          <a:r>
            <a:rPr lang="ru-RU" dirty="0" smtClean="0">
              <a:solidFill>
                <a:srgbClr val="002060"/>
              </a:solidFill>
            </a:rPr>
            <a:t>- трудности в понимании сложных высказываний (например,  описание последовательности событий)</a:t>
          </a:r>
        </a:p>
        <a:p>
          <a:endParaRPr lang="ru-RU" dirty="0">
            <a:solidFill>
              <a:srgbClr val="002060"/>
            </a:solidFill>
          </a:endParaRPr>
        </a:p>
      </dgm:t>
    </dgm:pt>
    <dgm:pt modelId="{88AF7DFB-78B7-43AA-80BE-AFC071B13FA2}" type="parTrans" cxnId="{78B98B44-D753-42F4-9D11-1B5D06581D16}">
      <dgm:prSet/>
      <dgm:spPr/>
      <dgm:t>
        <a:bodyPr/>
        <a:lstStyle/>
        <a:p>
          <a:endParaRPr lang="ru-RU"/>
        </a:p>
      </dgm:t>
    </dgm:pt>
    <dgm:pt modelId="{7E9B523C-FFEE-4D3A-8E47-5542791D6384}" type="sibTrans" cxnId="{78B98B44-D753-42F4-9D11-1B5D06581D16}">
      <dgm:prSet/>
      <dgm:spPr/>
      <dgm:t>
        <a:bodyPr/>
        <a:lstStyle/>
        <a:p>
          <a:endParaRPr lang="ru-RU"/>
        </a:p>
      </dgm:t>
    </dgm:pt>
    <dgm:pt modelId="{25A55277-AB58-4B87-9E11-05605BC6C70B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</a:rPr>
            <a:t>- </a:t>
          </a:r>
          <a:r>
            <a:rPr lang="en-US" sz="1200" dirty="0" smtClean="0">
              <a:solidFill>
                <a:srgbClr val="002060"/>
              </a:solidFill>
            </a:rPr>
            <a:t>15% </a:t>
          </a:r>
          <a:r>
            <a:rPr lang="ru-RU" sz="1200" dirty="0" smtClean="0">
              <a:solidFill>
                <a:srgbClr val="002060"/>
              </a:solidFill>
            </a:rPr>
            <a:t>людей с РАС не владеют навыками устной речи;</a:t>
          </a:r>
        </a:p>
        <a:p>
          <a:r>
            <a:rPr lang="ru-RU" sz="1200" dirty="0" smtClean="0">
              <a:solidFill>
                <a:srgbClr val="002060"/>
              </a:solidFill>
            </a:rPr>
            <a:t>- многие дети способны произнести всего несколько слов, которые часто понятны только близким людям;</a:t>
          </a:r>
        </a:p>
        <a:p>
          <a:r>
            <a:rPr lang="ru-RU" sz="1200" dirty="0" smtClean="0">
              <a:solidFill>
                <a:srgbClr val="002060"/>
              </a:solidFill>
            </a:rPr>
            <a:t>- не компенсируют отсутствие речи невербальными средствами общения;</a:t>
          </a:r>
        </a:p>
        <a:p>
          <a:r>
            <a:rPr lang="ru-RU" sz="1200" dirty="0" smtClean="0">
              <a:solidFill>
                <a:srgbClr val="002060"/>
              </a:solidFill>
            </a:rPr>
            <a:t>- нарушено понимание  речи</a:t>
          </a:r>
        </a:p>
        <a:p>
          <a:endParaRPr lang="ru-RU" sz="1100" dirty="0"/>
        </a:p>
      </dgm:t>
    </dgm:pt>
    <dgm:pt modelId="{320753BC-C566-49C1-9356-7C6A383BA79F}" type="parTrans" cxnId="{CA5A8ED3-2EC3-458E-A1AE-EC33BC5A3033}">
      <dgm:prSet/>
      <dgm:spPr/>
      <dgm:t>
        <a:bodyPr/>
        <a:lstStyle/>
        <a:p>
          <a:endParaRPr lang="ru-RU"/>
        </a:p>
      </dgm:t>
    </dgm:pt>
    <dgm:pt modelId="{1AFD44CF-14F3-4DC4-B65D-928D0ABABFAD}" type="sibTrans" cxnId="{CA5A8ED3-2EC3-458E-A1AE-EC33BC5A3033}">
      <dgm:prSet/>
      <dgm:spPr/>
      <dgm:t>
        <a:bodyPr/>
        <a:lstStyle/>
        <a:p>
          <a:endParaRPr lang="ru-RU"/>
        </a:p>
      </dgm:t>
    </dgm:pt>
    <dgm:pt modelId="{8BDEC9E0-E2EF-4FD8-B025-536E8720B7AE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</a:rPr>
            <a:t>Нарушение семантики</a:t>
          </a:r>
        </a:p>
        <a:p>
          <a:r>
            <a:rPr lang="ru-RU" sz="1200" dirty="0" smtClean="0">
              <a:solidFill>
                <a:srgbClr val="002060"/>
              </a:solidFill>
            </a:rPr>
            <a:t>- буквальное понимание фраз;</a:t>
          </a:r>
        </a:p>
        <a:p>
          <a:r>
            <a:rPr lang="ru-RU" sz="1200" dirty="0" smtClean="0">
              <a:solidFill>
                <a:srgbClr val="002060"/>
              </a:solidFill>
            </a:rPr>
            <a:t>- непонимание переносного значения выражений;</a:t>
          </a:r>
        </a:p>
        <a:p>
          <a:r>
            <a:rPr lang="ru-RU" sz="1200" dirty="0" smtClean="0">
              <a:solidFill>
                <a:srgbClr val="002060"/>
              </a:solidFill>
            </a:rPr>
            <a:t>- </a:t>
          </a:r>
          <a:r>
            <a:rPr lang="ru-RU" sz="1200" dirty="0" err="1" smtClean="0">
              <a:solidFill>
                <a:srgbClr val="002060"/>
              </a:solidFill>
            </a:rPr>
            <a:t>эхолалии</a:t>
          </a:r>
          <a:endParaRPr lang="ru-RU" sz="1200" dirty="0">
            <a:solidFill>
              <a:srgbClr val="002060"/>
            </a:solidFill>
          </a:endParaRPr>
        </a:p>
      </dgm:t>
    </dgm:pt>
    <dgm:pt modelId="{8FA14EF8-B8AC-43F0-9744-4E1160954805}" type="parTrans" cxnId="{4E984233-88F8-4F9F-B45F-3CE46D0B564A}">
      <dgm:prSet/>
      <dgm:spPr/>
      <dgm:t>
        <a:bodyPr/>
        <a:lstStyle/>
        <a:p>
          <a:endParaRPr lang="ru-RU"/>
        </a:p>
      </dgm:t>
    </dgm:pt>
    <dgm:pt modelId="{AF3DD651-6852-41CF-8C70-0D0DD91374A7}" type="sibTrans" cxnId="{4E984233-88F8-4F9F-B45F-3CE46D0B564A}">
      <dgm:prSet/>
      <dgm:spPr/>
      <dgm:t>
        <a:bodyPr/>
        <a:lstStyle/>
        <a:p>
          <a:endParaRPr lang="ru-RU"/>
        </a:p>
      </dgm:t>
    </dgm:pt>
    <dgm:pt modelId="{3D4A5F98-94CB-4EA3-BB5D-0497B73B2A14}">
      <dgm:prSet phldrT="[Текст]"/>
      <dgm:spPr/>
      <dgm:t>
        <a:bodyPr/>
        <a:lstStyle/>
        <a:p>
          <a:endParaRPr lang="ru-RU"/>
        </a:p>
      </dgm:t>
    </dgm:pt>
    <dgm:pt modelId="{C07DEFCA-5C82-4E5A-A577-54D05F741457}" type="parTrans" cxnId="{4E880044-5B02-42C7-A76D-5E9DBDA555C5}">
      <dgm:prSet/>
      <dgm:spPr/>
      <dgm:t>
        <a:bodyPr/>
        <a:lstStyle/>
        <a:p>
          <a:endParaRPr lang="ru-RU"/>
        </a:p>
      </dgm:t>
    </dgm:pt>
    <dgm:pt modelId="{B9D3E0A9-2736-4C43-9A59-A3D6C588C762}" type="sibTrans" cxnId="{4E880044-5B02-42C7-A76D-5E9DBDA555C5}">
      <dgm:prSet/>
      <dgm:spPr/>
      <dgm:t>
        <a:bodyPr/>
        <a:lstStyle/>
        <a:p>
          <a:endParaRPr lang="ru-RU"/>
        </a:p>
      </dgm:t>
    </dgm:pt>
    <dgm:pt modelId="{732D5019-8CCF-4E2B-82BB-263D00A10420}">
      <dgm:prSet phldrT="[Текст]"/>
      <dgm:spPr/>
      <dgm:t>
        <a:bodyPr/>
        <a:lstStyle/>
        <a:p>
          <a:endParaRPr lang="ru-RU"/>
        </a:p>
      </dgm:t>
    </dgm:pt>
    <dgm:pt modelId="{E5F13E5B-2F60-45D9-B0F2-87A6EDFCBA4D}" type="parTrans" cxnId="{7AB3EC60-AE9A-4678-992F-06B57812C39A}">
      <dgm:prSet/>
      <dgm:spPr/>
      <dgm:t>
        <a:bodyPr/>
        <a:lstStyle/>
        <a:p>
          <a:endParaRPr lang="ru-RU"/>
        </a:p>
      </dgm:t>
    </dgm:pt>
    <dgm:pt modelId="{06503C47-B22E-4B0E-BD88-04D8EB6401DD}" type="sibTrans" cxnId="{7AB3EC60-AE9A-4678-992F-06B57812C39A}">
      <dgm:prSet/>
      <dgm:spPr/>
      <dgm:t>
        <a:bodyPr/>
        <a:lstStyle/>
        <a:p>
          <a:endParaRPr lang="ru-RU"/>
        </a:p>
      </dgm:t>
    </dgm:pt>
    <dgm:pt modelId="{E89A709D-8F41-4BB1-A4E1-7AA3B284C345}">
      <dgm:prSet/>
      <dgm:spPr/>
      <dgm:t>
        <a:bodyPr/>
        <a:lstStyle/>
        <a:p>
          <a:endParaRPr lang="ru-RU"/>
        </a:p>
      </dgm:t>
    </dgm:pt>
    <dgm:pt modelId="{E95E86B5-9B26-43A8-BC3E-6D31CF984E3D}" type="parTrans" cxnId="{B0FFC7BD-00DA-4465-8799-36DD8505C004}">
      <dgm:prSet/>
      <dgm:spPr/>
      <dgm:t>
        <a:bodyPr/>
        <a:lstStyle/>
        <a:p>
          <a:endParaRPr lang="ru-RU"/>
        </a:p>
      </dgm:t>
    </dgm:pt>
    <dgm:pt modelId="{0EE55595-E4CE-4147-8364-45E2A0C60FD4}" type="sibTrans" cxnId="{B0FFC7BD-00DA-4465-8799-36DD8505C004}">
      <dgm:prSet/>
      <dgm:spPr/>
      <dgm:t>
        <a:bodyPr/>
        <a:lstStyle/>
        <a:p>
          <a:endParaRPr lang="ru-RU"/>
        </a:p>
      </dgm:t>
    </dgm:pt>
    <dgm:pt modelId="{0643EF24-32A4-4A76-BB41-5DBC8319241D}">
      <dgm:prSet/>
      <dgm:spPr/>
      <dgm:t>
        <a:bodyPr/>
        <a:lstStyle/>
        <a:p>
          <a:endParaRPr lang="ru-RU"/>
        </a:p>
      </dgm:t>
    </dgm:pt>
    <dgm:pt modelId="{453CF54A-9D50-4610-9388-46BE3E0CECD7}" type="parTrans" cxnId="{00033DE4-E6A0-418C-8C94-A0B72B3F54CA}">
      <dgm:prSet/>
      <dgm:spPr/>
      <dgm:t>
        <a:bodyPr/>
        <a:lstStyle/>
        <a:p>
          <a:endParaRPr lang="ru-RU"/>
        </a:p>
      </dgm:t>
    </dgm:pt>
    <dgm:pt modelId="{D0875817-EBF8-493E-BAA2-8B1722E9ED64}" type="sibTrans" cxnId="{00033DE4-E6A0-418C-8C94-A0B72B3F54CA}">
      <dgm:prSet/>
      <dgm:spPr/>
      <dgm:t>
        <a:bodyPr/>
        <a:lstStyle/>
        <a:p>
          <a:endParaRPr lang="ru-RU"/>
        </a:p>
      </dgm:t>
    </dgm:pt>
    <dgm:pt modelId="{A380C1DA-0E62-425E-8E96-4017F1CE3499}">
      <dgm:prSet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Нарушение прагматической стороны речи</a:t>
          </a:r>
        </a:p>
        <a:p>
          <a:r>
            <a:rPr lang="ru-RU" dirty="0" smtClean="0">
              <a:solidFill>
                <a:srgbClr val="002060"/>
              </a:solidFill>
            </a:rPr>
            <a:t>-  не здороваются и не прощаются;</a:t>
          </a:r>
        </a:p>
        <a:p>
          <a:r>
            <a:rPr lang="ru-RU" dirty="0" smtClean="0">
              <a:solidFill>
                <a:srgbClr val="002060"/>
              </a:solidFill>
            </a:rPr>
            <a:t>- обращаются к взрослым на «ты»;</a:t>
          </a:r>
        </a:p>
        <a:p>
          <a:r>
            <a:rPr lang="ru-RU" dirty="0" smtClean="0">
              <a:solidFill>
                <a:srgbClr val="002060"/>
              </a:solidFill>
            </a:rPr>
            <a:t>-  часто говорят только на интересующие их темы</a:t>
          </a:r>
          <a:endParaRPr lang="ru-RU" dirty="0">
            <a:solidFill>
              <a:srgbClr val="002060"/>
            </a:solidFill>
          </a:endParaRPr>
        </a:p>
      </dgm:t>
    </dgm:pt>
    <dgm:pt modelId="{AFAE0EAC-BCC3-43DC-A0DA-2F5747BFE417}" type="parTrans" cxnId="{77C07A99-E14E-4DFF-A0A0-E1B2962178C0}">
      <dgm:prSet/>
      <dgm:spPr/>
      <dgm:t>
        <a:bodyPr/>
        <a:lstStyle/>
        <a:p>
          <a:endParaRPr lang="ru-RU"/>
        </a:p>
      </dgm:t>
    </dgm:pt>
    <dgm:pt modelId="{4DDB5393-BA86-481C-8C73-62E2B5175AD7}" type="sibTrans" cxnId="{77C07A99-E14E-4DFF-A0A0-E1B2962178C0}">
      <dgm:prSet/>
      <dgm:spPr/>
      <dgm:t>
        <a:bodyPr/>
        <a:lstStyle/>
        <a:p>
          <a:endParaRPr lang="ru-RU"/>
        </a:p>
      </dgm:t>
    </dgm:pt>
    <dgm:pt modelId="{7C695D3C-A048-4E31-BD17-C45BBC3B0377}" type="pres">
      <dgm:prSet presAssocID="{8E94E00E-AED8-4AEC-A374-705FEF2D3D8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D15E20-0AF1-4B92-99FA-DC23E59B0C36}" type="pres">
      <dgm:prSet presAssocID="{5803E1C7-4446-4C34-B2FB-A12B89873B3D}" presName="centerShape" presStyleLbl="node0" presStyleIdx="0" presStyleCnt="1"/>
      <dgm:spPr/>
      <dgm:t>
        <a:bodyPr/>
        <a:lstStyle/>
        <a:p>
          <a:endParaRPr lang="ru-RU"/>
        </a:p>
      </dgm:t>
    </dgm:pt>
    <dgm:pt modelId="{C59FFDB9-59E8-45FE-88B6-88080A35E862}" type="pres">
      <dgm:prSet presAssocID="{88AF7DFB-78B7-43AA-80BE-AFC071B13FA2}" presName="parTrans" presStyleLbl="bgSibTrans2D1" presStyleIdx="0" presStyleCnt="4"/>
      <dgm:spPr/>
      <dgm:t>
        <a:bodyPr/>
        <a:lstStyle/>
        <a:p>
          <a:endParaRPr lang="ru-RU"/>
        </a:p>
      </dgm:t>
    </dgm:pt>
    <dgm:pt modelId="{C70B180C-A549-41CB-804D-0368D92C24D7}" type="pres">
      <dgm:prSet presAssocID="{5AAECE6F-A51A-44AF-B50D-2F40AF87A76D}" presName="node" presStyleLbl="node1" presStyleIdx="0" presStyleCnt="4" custRadScaleRad="100764" custRadScaleInc="-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932996-030B-49CA-9E4A-D56B948145BC}" type="pres">
      <dgm:prSet presAssocID="{320753BC-C566-49C1-9356-7C6A383BA79F}" presName="parTrans" presStyleLbl="bgSibTrans2D1" presStyleIdx="1" presStyleCnt="4"/>
      <dgm:spPr/>
      <dgm:t>
        <a:bodyPr/>
        <a:lstStyle/>
        <a:p>
          <a:endParaRPr lang="ru-RU"/>
        </a:p>
      </dgm:t>
    </dgm:pt>
    <dgm:pt modelId="{50784FE6-06A9-4035-B8E0-788993670922}" type="pres">
      <dgm:prSet presAssocID="{25A55277-AB58-4B87-9E11-05605BC6C70B}" presName="node" presStyleLbl="node1" presStyleIdx="1" presStyleCnt="4" custScaleX="189539" custRadScaleRad="113685" custRadScaleInc="-21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1F2F50-14EE-4D46-85EE-C6587706D7BF}" type="pres">
      <dgm:prSet presAssocID="{8FA14EF8-B8AC-43F0-9744-4E1160954805}" presName="parTrans" presStyleLbl="bgSibTrans2D1" presStyleIdx="2" presStyleCnt="4"/>
      <dgm:spPr/>
      <dgm:t>
        <a:bodyPr/>
        <a:lstStyle/>
        <a:p>
          <a:endParaRPr lang="ru-RU"/>
        </a:p>
      </dgm:t>
    </dgm:pt>
    <dgm:pt modelId="{0156E7AD-042A-40F8-953C-957A57837366}" type="pres">
      <dgm:prSet presAssocID="{8BDEC9E0-E2EF-4FD8-B025-536E8720B7AE}" presName="node" presStyleLbl="node1" presStyleIdx="2" presStyleCnt="4" custScaleX="145406" custRadScaleRad="109946" custRadScaleInc="195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53CF4-7694-4CF4-B500-5D0F34FED8DD}" type="pres">
      <dgm:prSet presAssocID="{AFAE0EAC-BCC3-43DC-A0DA-2F5747BFE417}" presName="parTrans" presStyleLbl="bgSibTrans2D1" presStyleIdx="3" presStyleCnt="4"/>
      <dgm:spPr/>
      <dgm:t>
        <a:bodyPr/>
        <a:lstStyle/>
        <a:p>
          <a:endParaRPr lang="ru-RU"/>
        </a:p>
      </dgm:t>
    </dgm:pt>
    <dgm:pt modelId="{8F9C83E1-7730-4F84-860E-23866F395D18}" type="pres">
      <dgm:prSet presAssocID="{A380C1DA-0E62-425E-8E96-4017F1CE349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230C47-2479-4014-8A27-02511546323E}" type="presOf" srcId="{5AAECE6F-A51A-44AF-B50D-2F40AF87A76D}" destId="{C70B180C-A549-41CB-804D-0368D92C24D7}" srcOrd="0" destOrd="0" presId="urn:microsoft.com/office/officeart/2005/8/layout/radial4"/>
    <dgm:cxn modelId="{7AB3EC60-AE9A-4678-992F-06B57812C39A}" srcId="{8E94E00E-AED8-4AEC-A374-705FEF2D3D8E}" destId="{732D5019-8CCF-4E2B-82BB-263D00A10420}" srcOrd="3" destOrd="0" parTransId="{E5F13E5B-2F60-45D9-B0F2-87A6EDFCBA4D}" sibTransId="{06503C47-B22E-4B0E-BD88-04D8EB6401DD}"/>
    <dgm:cxn modelId="{CA5A8ED3-2EC3-458E-A1AE-EC33BC5A3033}" srcId="{5803E1C7-4446-4C34-B2FB-A12B89873B3D}" destId="{25A55277-AB58-4B87-9E11-05605BC6C70B}" srcOrd="1" destOrd="0" parTransId="{320753BC-C566-49C1-9356-7C6A383BA79F}" sibTransId="{1AFD44CF-14F3-4DC4-B65D-928D0ABABFAD}"/>
    <dgm:cxn modelId="{77C07A99-E14E-4DFF-A0A0-E1B2962178C0}" srcId="{5803E1C7-4446-4C34-B2FB-A12B89873B3D}" destId="{A380C1DA-0E62-425E-8E96-4017F1CE3499}" srcOrd="3" destOrd="0" parTransId="{AFAE0EAC-BCC3-43DC-A0DA-2F5747BFE417}" sibTransId="{4DDB5393-BA86-481C-8C73-62E2B5175AD7}"/>
    <dgm:cxn modelId="{26C20FBB-BF6A-40F0-8860-EDC02B714E67}" type="presOf" srcId="{AFAE0EAC-BCC3-43DC-A0DA-2F5747BFE417}" destId="{5AA53CF4-7694-4CF4-B500-5D0F34FED8DD}" srcOrd="0" destOrd="0" presId="urn:microsoft.com/office/officeart/2005/8/layout/radial4"/>
    <dgm:cxn modelId="{B30F34D3-EA7D-40C0-913A-A276F648EF53}" type="presOf" srcId="{A380C1DA-0E62-425E-8E96-4017F1CE3499}" destId="{8F9C83E1-7730-4F84-860E-23866F395D18}" srcOrd="0" destOrd="0" presId="urn:microsoft.com/office/officeart/2005/8/layout/radial4"/>
    <dgm:cxn modelId="{34C6E135-04F3-43FC-A6E2-36B63A6352CB}" type="presOf" srcId="{320753BC-C566-49C1-9356-7C6A383BA79F}" destId="{5E932996-030B-49CA-9E4A-D56B948145BC}" srcOrd="0" destOrd="0" presId="urn:microsoft.com/office/officeart/2005/8/layout/radial4"/>
    <dgm:cxn modelId="{5A72EE08-0D80-4249-857C-2DA3D6DDE3B7}" type="presOf" srcId="{8FA14EF8-B8AC-43F0-9744-4E1160954805}" destId="{1B1F2F50-14EE-4D46-85EE-C6587706D7BF}" srcOrd="0" destOrd="0" presId="urn:microsoft.com/office/officeart/2005/8/layout/radial4"/>
    <dgm:cxn modelId="{77E83747-444F-406E-A375-326FA23F7E1A}" srcId="{8E94E00E-AED8-4AEC-A374-705FEF2D3D8E}" destId="{5803E1C7-4446-4C34-B2FB-A12B89873B3D}" srcOrd="0" destOrd="0" parTransId="{928CCBB4-79E0-402D-AAD5-A1E1CE196CAE}" sibTransId="{C2ECCE09-E5EB-4A3B-8B60-C1E702198B7E}"/>
    <dgm:cxn modelId="{4E984233-88F8-4F9F-B45F-3CE46D0B564A}" srcId="{5803E1C7-4446-4C34-B2FB-A12B89873B3D}" destId="{8BDEC9E0-E2EF-4FD8-B025-536E8720B7AE}" srcOrd="2" destOrd="0" parTransId="{8FA14EF8-B8AC-43F0-9744-4E1160954805}" sibTransId="{AF3DD651-6852-41CF-8C70-0D0DD91374A7}"/>
    <dgm:cxn modelId="{978307B6-D3B1-4519-B9EC-8762DDA76EF1}" type="presOf" srcId="{88AF7DFB-78B7-43AA-80BE-AFC071B13FA2}" destId="{C59FFDB9-59E8-45FE-88B6-88080A35E862}" srcOrd="0" destOrd="0" presId="urn:microsoft.com/office/officeart/2005/8/layout/radial4"/>
    <dgm:cxn modelId="{78B98B44-D753-42F4-9D11-1B5D06581D16}" srcId="{5803E1C7-4446-4C34-B2FB-A12B89873B3D}" destId="{5AAECE6F-A51A-44AF-B50D-2F40AF87A76D}" srcOrd="0" destOrd="0" parTransId="{88AF7DFB-78B7-43AA-80BE-AFC071B13FA2}" sibTransId="{7E9B523C-FFEE-4D3A-8E47-5542791D6384}"/>
    <dgm:cxn modelId="{00033DE4-E6A0-418C-8C94-A0B72B3F54CA}" srcId="{8E94E00E-AED8-4AEC-A374-705FEF2D3D8E}" destId="{0643EF24-32A4-4A76-BB41-5DBC8319241D}" srcOrd="1" destOrd="0" parTransId="{453CF54A-9D50-4610-9388-46BE3E0CECD7}" sibTransId="{D0875817-EBF8-493E-BAA2-8B1722E9ED64}"/>
    <dgm:cxn modelId="{B0FFC7BD-00DA-4465-8799-36DD8505C004}" srcId="{8E94E00E-AED8-4AEC-A374-705FEF2D3D8E}" destId="{E89A709D-8F41-4BB1-A4E1-7AA3B284C345}" srcOrd="4" destOrd="0" parTransId="{E95E86B5-9B26-43A8-BC3E-6D31CF984E3D}" sibTransId="{0EE55595-E4CE-4147-8364-45E2A0C60FD4}"/>
    <dgm:cxn modelId="{4E880044-5B02-42C7-A76D-5E9DBDA555C5}" srcId="{8E94E00E-AED8-4AEC-A374-705FEF2D3D8E}" destId="{3D4A5F98-94CB-4EA3-BB5D-0497B73B2A14}" srcOrd="2" destOrd="0" parTransId="{C07DEFCA-5C82-4E5A-A577-54D05F741457}" sibTransId="{B9D3E0A9-2736-4C43-9A59-A3D6C588C762}"/>
    <dgm:cxn modelId="{6EE4485E-C9FD-466D-AC23-76978DA05390}" type="presOf" srcId="{8E94E00E-AED8-4AEC-A374-705FEF2D3D8E}" destId="{7C695D3C-A048-4E31-BD17-C45BBC3B0377}" srcOrd="0" destOrd="0" presId="urn:microsoft.com/office/officeart/2005/8/layout/radial4"/>
    <dgm:cxn modelId="{03C085F7-2F34-42CF-AA7C-1D9D25A7CAB3}" type="presOf" srcId="{8BDEC9E0-E2EF-4FD8-B025-536E8720B7AE}" destId="{0156E7AD-042A-40F8-953C-957A57837366}" srcOrd="0" destOrd="0" presId="urn:microsoft.com/office/officeart/2005/8/layout/radial4"/>
    <dgm:cxn modelId="{2DE0BB3B-9D74-4FF4-AFC0-803DC29C443D}" type="presOf" srcId="{5803E1C7-4446-4C34-B2FB-A12B89873B3D}" destId="{6DD15E20-0AF1-4B92-99FA-DC23E59B0C36}" srcOrd="0" destOrd="0" presId="urn:microsoft.com/office/officeart/2005/8/layout/radial4"/>
    <dgm:cxn modelId="{C07D8B0A-561B-4127-B73D-D4E844C594D7}" type="presOf" srcId="{25A55277-AB58-4B87-9E11-05605BC6C70B}" destId="{50784FE6-06A9-4035-B8E0-788993670922}" srcOrd="0" destOrd="0" presId="urn:microsoft.com/office/officeart/2005/8/layout/radial4"/>
    <dgm:cxn modelId="{870FEC5F-7F10-4910-8B8E-7E34DFA966A1}" type="presParOf" srcId="{7C695D3C-A048-4E31-BD17-C45BBC3B0377}" destId="{6DD15E20-0AF1-4B92-99FA-DC23E59B0C36}" srcOrd="0" destOrd="0" presId="urn:microsoft.com/office/officeart/2005/8/layout/radial4"/>
    <dgm:cxn modelId="{EF762A7A-A8ED-4893-B52E-F024E228AB72}" type="presParOf" srcId="{7C695D3C-A048-4E31-BD17-C45BBC3B0377}" destId="{C59FFDB9-59E8-45FE-88B6-88080A35E862}" srcOrd="1" destOrd="0" presId="urn:microsoft.com/office/officeart/2005/8/layout/radial4"/>
    <dgm:cxn modelId="{9764F2EB-07C1-4734-B508-6003175C29F1}" type="presParOf" srcId="{7C695D3C-A048-4E31-BD17-C45BBC3B0377}" destId="{C70B180C-A549-41CB-804D-0368D92C24D7}" srcOrd="2" destOrd="0" presId="urn:microsoft.com/office/officeart/2005/8/layout/radial4"/>
    <dgm:cxn modelId="{3C5BADF5-A489-4DED-9BE6-7EB03971932C}" type="presParOf" srcId="{7C695D3C-A048-4E31-BD17-C45BBC3B0377}" destId="{5E932996-030B-49CA-9E4A-D56B948145BC}" srcOrd="3" destOrd="0" presId="urn:microsoft.com/office/officeart/2005/8/layout/radial4"/>
    <dgm:cxn modelId="{1264D6BC-14D3-4E5C-9F3C-BFB0500E4B8B}" type="presParOf" srcId="{7C695D3C-A048-4E31-BD17-C45BBC3B0377}" destId="{50784FE6-06A9-4035-B8E0-788993670922}" srcOrd="4" destOrd="0" presId="urn:microsoft.com/office/officeart/2005/8/layout/radial4"/>
    <dgm:cxn modelId="{96844E36-172C-4CCA-B8C2-4D5E4B15E182}" type="presParOf" srcId="{7C695D3C-A048-4E31-BD17-C45BBC3B0377}" destId="{1B1F2F50-14EE-4D46-85EE-C6587706D7BF}" srcOrd="5" destOrd="0" presId="urn:microsoft.com/office/officeart/2005/8/layout/radial4"/>
    <dgm:cxn modelId="{3BF955B0-AE70-4ADC-86C8-3588F9009C17}" type="presParOf" srcId="{7C695D3C-A048-4E31-BD17-C45BBC3B0377}" destId="{0156E7AD-042A-40F8-953C-957A57837366}" srcOrd="6" destOrd="0" presId="urn:microsoft.com/office/officeart/2005/8/layout/radial4"/>
    <dgm:cxn modelId="{9305A895-A49B-4AF3-83DA-BD7756CC3005}" type="presParOf" srcId="{7C695D3C-A048-4E31-BD17-C45BBC3B0377}" destId="{5AA53CF4-7694-4CF4-B500-5D0F34FED8DD}" srcOrd="7" destOrd="0" presId="urn:microsoft.com/office/officeart/2005/8/layout/radial4"/>
    <dgm:cxn modelId="{56146BCE-B6DC-42C6-A2A4-95BF88747835}" type="presParOf" srcId="{7C695D3C-A048-4E31-BD17-C45BBC3B0377}" destId="{8F9C83E1-7730-4F84-860E-23866F395D18}" srcOrd="8" destOrd="0" presId="urn:microsoft.com/office/officeart/2005/8/layout/radial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78134D-7FB5-4F42-84EC-B8783600B41D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13DEFB3-DFB6-4E8F-A257-CA0102DF99BB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Проявления</a:t>
          </a:r>
          <a:endParaRPr lang="ru-RU" b="1" dirty="0">
            <a:solidFill>
              <a:srgbClr val="002060"/>
            </a:solidFill>
          </a:endParaRPr>
        </a:p>
      </dgm:t>
    </dgm:pt>
    <dgm:pt modelId="{3A5C920A-7B59-4D01-8D69-E33F9205CB79}" type="parTrans" cxnId="{000FFF55-510F-4709-A83A-3659FC1DAC5B}">
      <dgm:prSet/>
      <dgm:spPr/>
      <dgm:t>
        <a:bodyPr/>
        <a:lstStyle/>
        <a:p>
          <a:endParaRPr lang="ru-RU"/>
        </a:p>
      </dgm:t>
    </dgm:pt>
    <dgm:pt modelId="{1C4BB85D-2C0A-4B32-B3BC-D8E889329320}" type="sibTrans" cxnId="{000FFF55-510F-4709-A83A-3659FC1DAC5B}">
      <dgm:prSet/>
      <dgm:spPr/>
      <dgm:t>
        <a:bodyPr/>
        <a:lstStyle/>
        <a:p>
          <a:endParaRPr lang="ru-RU"/>
        </a:p>
      </dgm:t>
    </dgm:pt>
    <dgm:pt modelId="{8487A25A-59B3-4C3F-A6FB-54FF6E7584AC}">
      <dgm:prSet phldrT="[Текст]"/>
      <dgm:spPr/>
      <dgm:t>
        <a:bodyPr/>
        <a:lstStyle/>
        <a:p>
          <a:r>
            <a:rPr lang="ru-RU" dirty="0" smtClean="0"/>
            <a:t>Истерики</a:t>
          </a:r>
          <a:endParaRPr lang="ru-RU" dirty="0"/>
        </a:p>
      </dgm:t>
    </dgm:pt>
    <dgm:pt modelId="{70B31C59-B0C3-4BE5-B227-6CD4DC1DAD38}" type="parTrans" cxnId="{FE969E5E-C031-4E30-B0E9-BA30840103C8}">
      <dgm:prSet/>
      <dgm:spPr/>
      <dgm:t>
        <a:bodyPr/>
        <a:lstStyle/>
        <a:p>
          <a:endParaRPr lang="ru-RU"/>
        </a:p>
      </dgm:t>
    </dgm:pt>
    <dgm:pt modelId="{A0606D5A-FBBB-49E4-84FF-271C9171D83D}" type="sibTrans" cxnId="{FE969E5E-C031-4E30-B0E9-BA30840103C8}">
      <dgm:prSet/>
      <dgm:spPr/>
      <dgm:t>
        <a:bodyPr/>
        <a:lstStyle/>
        <a:p>
          <a:endParaRPr lang="ru-RU"/>
        </a:p>
      </dgm:t>
    </dgm:pt>
    <dgm:pt modelId="{D1903B66-0E27-4619-BEFE-0221791E49E5}">
      <dgm:prSet phldrT="[Текст]"/>
      <dgm:spPr/>
      <dgm:t>
        <a:bodyPr/>
        <a:lstStyle/>
        <a:p>
          <a:r>
            <a:rPr lang="ru-RU" dirty="0" smtClean="0"/>
            <a:t>Вербальная и физическая агрессия</a:t>
          </a:r>
          <a:endParaRPr lang="ru-RU" dirty="0"/>
        </a:p>
      </dgm:t>
    </dgm:pt>
    <dgm:pt modelId="{D288CC19-E193-457A-A0B7-E9C018559918}" type="parTrans" cxnId="{9EEE033D-FC78-4094-A6BB-7CCCB37939E7}">
      <dgm:prSet/>
      <dgm:spPr/>
      <dgm:t>
        <a:bodyPr/>
        <a:lstStyle/>
        <a:p>
          <a:endParaRPr lang="ru-RU"/>
        </a:p>
      </dgm:t>
    </dgm:pt>
    <dgm:pt modelId="{2C54F7A1-8F8C-4369-B8AA-2A3D52B39112}" type="sibTrans" cxnId="{9EEE033D-FC78-4094-A6BB-7CCCB37939E7}">
      <dgm:prSet/>
      <dgm:spPr/>
      <dgm:t>
        <a:bodyPr/>
        <a:lstStyle/>
        <a:p>
          <a:endParaRPr lang="ru-RU"/>
        </a:p>
      </dgm:t>
    </dgm:pt>
    <dgm:pt modelId="{1F30D02A-DD32-40E9-9EAC-A8A681959093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Проблемность</a:t>
          </a:r>
          <a:endParaRPr lang="ru-RU" b="1" dirty="0">
            <a:solidFill>
              <a:srgbClr val="002060"/>
            </a:solidFill>
          </a:endParaRPr>
        </a:p>
      </dgm:t>
    </dgm:pt>
    <dgm:pt modelId="{E811BD25-F385-41F1-A097-F21C3B9C0D34}" type="parTrans" cxnId="{CA396779-3A0C-4C44-8AC8-389CF1665B5A}">
      <dgm:prSet/>
      <dgm:spPr/>
      <dgm:t>
        <a:bodyPr/>
        <a:lstStyle/>
        <a:p>
          <a:endParaRPr lang="ru-RU"/>
        </a:p>
      </dgm:t>
    </dgm:pt>
    <dgm:pt modelId="{4E1B2AB4-BCF7-4CB8-99B5-50DD7EF813E2}" type="sibTrans" cxnId="{CA396779-3A0C-4C44-8AC8-389CF1665B5A}">
      <dgm:prSet/>
      <dgm:spPr/>
      <dgm:t>
        <a:bodyPr/>
        <a:lstStyle/>
        <a:p>
          <a:endParaRPr lang="ru-RU"/>
        </a:p>
      </dgm:t>
    </dgm:pt>
    <dgm:pt modelId="{376EC346-2532-44D5-9065-66A77B90FB64}">
      <dgm:prSet phldrT="[Текст]"/>
      <dgm:spPr/>
      <dgm:t>
        <a:bodyPr/>
        <a:lstStyle/>
        <a:p>
          <a:r>
            <a:rPr lang="ru-RU" dirty="0" smtClean="0"/>
            <a:t>Затрудняют процесс обучения</a:t>
          </a:r>
          <a:endParaRPr lang="ru-RU" dirty="0"/>
        </a:p>
      </dgm:t>
    </dgm:pt>
    <dgm:pt modelId="{EA32DFF8-1C5A-4061-99EF-108CF66F1578}" type="parTrans" cxnId="{4AD81FE9-EF79-4CF1-AD08-C76B5A999AEF}">
      <dgm:prSet/>
      <dgm:spPr/>
      <dgm:t>
        <a:bodyPr/>
        <a:lstStyle/>
        <a:p>
          <a:endParaRPr lang="ru-RU"/>
        </a:p>
      </dgm:t>
    </dgm:pt>
    <dgm:pt modelId="{EFB8AB47-4E71-413F-825D-38BAE3CD8872}" type="sibTrans" cxnId="{4AD81FE9-EF79-4CF1-AD08-C76B5A999AEF}">
      <dgm:prSet/>
      <dgm:spPr/>
      <dgm:t>
        <a:bodyPr/>
        <a:lstStyle/>
        <a:p>
          <a:endParaRPr lang="ru-RU"/>
        </a:p>
      </dgm:t>
    </dgm:pt>
    <dgm:pt modelId="{6BB54A72-D9E7-4C03-ACE9-69B63CE33B8B}">
      <dgm:prSet phldrT="[Текст]"/>
      <dgm:spPr/>
      <dgm:t>
        <a:bodyPr/>
        <a:lstStyle/>
        <a:p>
          <a:r>
            <a:rPr lang="ru-RU" dirty="0" smtClean="0"/>
            <a:t>Подвергает риску самого ребёнка или его окружение</a:t>
          </a:r>
          <a:endParaRPr lang="ru-RU" dirty="0"/>
        </a:p>
      </dgm:t>
    </dgm:pt>
    <dgm:pt modelId="{274EFB7F-FEB5-48BE-8B83-7C00CE848812}" type="parTrans" cxnId="{AEE1F2BB-B65C-46C0-B1C8-60B9A64E01EA}">
      <dgm:prSet/>
      <dgm:spPr/>
      <dgm:t>
        <a:bodyPr/>
        <a:lstStyle/>
        <a:p>
          <a:endParaRPr lang="ru-RU"/>
        </a:p>
      </dgm:t>
    </dgm:pt>
    <dgm:pt modelId="{D9DF48BE-6273-4A13-8628-46890BC5AF85}" type="sibTrans" cxnId="{AEE1F2BB-B65C-46C0-B1C8-60B9A64E01EA}">
      <dgm:prSet/>
      <dgm:spPr/>
      <dgm:t>
        <a:bodyPr/>
        <a:lstStyle/>
        <a:p>
          <a:endParaRPr lang="ru-RU"/>
        </a:p>
      </dgm:t>
    </dgm:pt>
    <dgm:pt modelId="{BCEFFE5F-7E0C-4EE2-A970-0652660C096D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Функции</a:t>
          </a:r>
          <a:endParaRPr lang="ru-RU" b="1" dirty="0">
            <a:solidFill>
              <a:srgbClr val="002060"/>
            </a:solidFill>
          </a:endParaRPr>
        </a:p>
      </dgm:t>
    </dgm:pt>
    <dgm:pt modelId="{6DD5B97F-BCAB-4F1F-920B-28845FA2B655}" type="parTrans" cxnId="{70535F9D-AB07-4CBD-8B18-6FBB79BC19F0}">
      <dgm:prSet/>
      <dgm:spPr/>
      <dgm:t>
        <a:bodyPr/>
        <a:lstStyle/>
        <a:p>
          <a:endParaRPr lang="ru-RU"/>
        </a:p>
      </dgm:t>
    </dgm:pt>
    <dgm:pt modelId="{E2BB9750-9388-4120-A066-40F8F86B7EB2}" type="sibTrans" cxnId="{70535F9D-AB07-4CBD-8B18-6FBB79BC19F0}">
      <dgm:prSet/>
      <dgm:spPr/>
      <dgm:t>
        <a:bodyPr/>
        <a:lstStyle/>
        <a:p>
          <a:endParaRPr lang="ru-RU"/>
        </a:p>
      </dgm:t>
    </dgm:pt>
    <dgm:pt modelId="{DA5D4753-25A7-474C-A7E3-F362F2F6C4F1}">
      <dgm:prSet phldrT="[Текст]"/>
      <dgm:spPr/>
      <dgm:t>
        <a:bodyPr/>
        <a:lstStyle/>
        <a:p>
          <a:r>
            <a:rPr lang="ru-RU" dirty="0" smtClean="0"/>
            <a:t>Получить желаемый предмет или действие</a:t>
          </a:r>
          <a:endParaRPr lang="ru-RU" dirty="0"/>
        </a:p>
      </dgm:t>
    </dgm:pt>
    <dgm:pt modelId="{37A86270-6698-4CFC-BC92-625795E5CC90}" type="parTrans" cxnId="{D5F58F32-83B7-44DF-BA90-6E37EB975D51}">
      <dgm:prSet/>
      <dgm:spPr/>
      <dgm:t>
        <a:bodyPr/>
        <a:lstStyle/>
        <a:p>
          <a:endParaRPr lang="ru-RU"/>
        </a:p>
      </dgm:t>
    </dgm:pt>
    <dgm:pt modelId="{327BE1E6-661B-4D8B-8A70-4576F8B039AD}" type="sibTrans" cxnId="{D5F58F32-83B7-44DF-BA90-6E37EB975D51}">
      <dgm:prSet/>
      <dgm:spPr/>
      <dgm:t>
        <a:bodyPr/>
        <a:lstStyle/>
        <a:p>
          <a:endParaRPr lang="ru-RU"/>
        </a:p>
      </dgm:t>
    </dgm:pt>
    <dgm:pt modelId="{0F68BAA1-A4D1-4432-9C7E-BE9961224604}">
      <dgm:prSet phldrT="[Текст]"/>
      <dgm:spPr/>
      <dgm:t>
        <a:bodyPr/>
        <a:lstStyle/>
        <a:p>
          <a:r>
            <a:rPr lang="ru-RU" dirty="0" smtClean="0"/>
            <a:t>Избежать неприятного</a:t>
          </a:r>
          <a:endParaRPr lang="ru-RU" dirty="0"/>
        </a:p>
      </dgm:t>
    </dgm:pt>
    <dgm:pt modelId="{E7DDB9A5-3138-40BE-B35C-32A9A6768826}" type="parTrans" cxnId="{0FC2E4E4-3EDF-4900-9F64-07A4210650B4}">
      <dgm:prSet/>
      <dgm:spPr/>
      <dgm:t>
        <a:bodyPr/>
        <a:lstStyle/>
        <a:p>
          <a:endParaRPr lang="ru-RU"/>
        </a:p>
      </dgm:t>
    </dgm:pt>
    <dgm:pt modelId="{41C2735B-7556-46A2-860B-73B85BEBA06D}" type="sibTrans" cxnId="{0FC2E4E4-3EDF-4900-9F64-07A4210650B4}">
      <dgm:prSet/>
      <dgm:spPr/>
      <dgm:t>
        <a:bodyPr/>
        <a:lstStyle/>
        <a:p>
          <a:endParaRPr lang="ru-RU"/>
        </a:p>
      </dgm:t>
    </dgm:pt>
    <dgm:pt modelId="{E240CEAA-94C4-498D-8FA9-2DA140B26B56}">
      <dgm:prSet phldrT="[Текст]"/>
      <dgm:spPr/>
      <dgm:t>
        <a:bodyPr/>
        <a:lstStyle/>
        <a:p>
          <a:r>
            <a:rPr lang="ru-RU" dirty="0" err="1" smtClean="0"/>
            <a:t>Аутоагрессия</a:t>
          </a:r>
          <a:endParaRPr lang="ru-RU" dirty="0"/>
        </a:p>
      </dgm:t>
    </dgm:pt>
    <dgm:pt modelId="{36D44C34-91B6-4837-B5DF-5F12010E1571}" type="parTrans" cxnId="{05428773-57C1-418B-8115-89B6FA333EDA}">
      <dgm:prSet/>
      <dgm:spPr/>
      <dgm:t>
        <a:bodyPr/>
        <a:lstStyle/>
        <a:p>
          <a:endParaRPr lang="ru-RU"/>
        </a:p>
      </dgm:t>
    </dgm:pt>
    <dgm:pt modelId="{AC320F09-E833-44E1-90BB-F51D7A9239DB}" type="sibTrans" cxnId="{05428773-57C1-418B-8115-89B6FA333EDA}">
      <dgm:prSet/>
      <dgm:spPr/>
      <dgm:t>
        <a:bodyPr/>
        <a:lstStyle/>
        <a:p>
          <a:endParaRPr lang="ru-RU"/>
        </a:p>
      </dgm:t>
    </dgm:pt>
    <dgm:pt modelId="{696EE239-DE02-4A34-9F73-974A3971AB0D}">
      <dgm:prSet phldrT="[Текст]"/>
      <dgm:spPr/>
      <dgm:t>
        <a:bodyPr/>
        <a:lstStyle/>
        <a:p>
          <a:r>
            <a:rPr lang="ru-RU" dirty="0" smtClean="0"/>
            <a:t>Отсутствие реакции на просьбы, требования</a:t>
          </a:r>
          <a:endParaRPr lang="ru-RU" dirty="0"/>
        </a:p>
      </dgm:t>
    </dgm:pt>
    <dgm:pt modelId="{D4B3B69C-AD61-41D7-A453-0A82031C6608}" type="parTrans" cxnId="{F977BBB5-71C9-4066-AF77-B26678D6E77A}">
      <dgm:prSet/>
      <dgm:spPr/>
      <dgm:t>
        <a:bodyPr/>
        <a:lstStyle/>
        <a:p>
          <a:endParaRPr lang="ru-RU"/>
        </a:p>
      </dgm:t>
    </dgm:pt>
    <dgm:pt modelId="{53CFC7D8-1D9C-444E-9724-D2E621B6FF0F}" type="sibTrans" cxnId="{F977BBB5-71C9-4066-AF77-B26678D6E77A}">
      <dgm:prSet/>
      <dgm:spPr/>
      <dgm:t>
        <a:bodyPr/>
        <a:lstStyle/>
        <a:p>
          <a:endParaRPr lang="ru-RU"/>
        </a:p>
      </dgm:t>
    </dgm:pt>
    <dgm:pt modelId="{71A0EDAD-D411-460A-B90B-B34C4A79B7BA}">
      <dgm:prSet phldrT="[Текст]"/>
      <dgm:spPr/>
      <dgm:t>
        <a:bodyPr/>
        <a:lstStyle/>
        <a:p>
          <a:r>
            <a:rPr lang="ru-RU" dirty="0" err="1" smtClean="0"/>
            <a:t>Аутостимуляция</a:t>
          </a:r>
          <a:endParaRPr lang="ru-RU" dirty="0"/>
        </a:p>
      </dgm:t>
    </dgm:pt>
    <dgm:pt modelId="{9CDBEBFE-5F65-44C4-B46E-F739A6477E3A}" type="parTrans" cxnId="{05FB68A8-FE1D-4232-BAAB-5A59332843DB}">
      <dgm:prSet/>
      <dgm:spPr/>
      <dgm:t>
        <a:bodyPr/>
        <a:lstStyle/>
        <a:p>
          <a:endParaRPr lang="ru-RU"/>
        </a:p>
      </dgm:t>
    </dgm:pt>
    <dgm:pt modelId="{D5C33E57-DBEF-442F-A571-4889035726AB}" type="sibTrans" cxnId="{05FB68A8-FE1D-4232-BAAB-5A59332843DB}">
      <dgm:prSet/>
      <dgm:spPr/>
      <dgm:t>
        <a:bodyPr/>
        <a:lstStyle/>
        <a:p>
          <a:endParaRPr lang="ru-RU"/>
        </a:p>
      </dgm:t>
    </dgm:pt>
    <dgm:pt modelId="{55DAAA45-FC0A-4DB2-98F8-116534681C0B}">
      <dgm:prSet phldrT="[Текст]"/>
      <dgm:spPr/>
      <dgm:t>
        <a:bodyPr/>
        <a:lstStyle/>
        <a:p>
          <a:r>
            <a:rPr lang="ru-RU" dirty="0" smtClean="0"/>
            <a:t>Неусидчивость</a:t>
          </a:r>
          <a:endParaRPr lang="ru-RU" dirty="0"/>
        </a:p>
      </dgm:t>
    </dgm:pt>
    <dgm:pt modelId="{F0250623-487C-43E8-A189-C6CC9ADB7BC3}" type="parTrans" cxnId="{22A863CA-A51E-4DD2-A139-9A43D8D62F4D}">
      <dgm:prSet/>
      <dgm:spPr/>
      <dgm:t>
        <a:bodyPr/>
        <a:lstStyle/>
        <a:p>
          <a:endParaRPr lang="ru-RU"/>
        </a:p>
      </dgm:t>
    </dgm:pt>
    <dgm:pt modelId="{82AE01DD-F178-4B01-88AF-0C1D40E463ED}" type="sibTrans" cxnId="{22A863CA-A51E-4DD2-A139-9A43D8D62F4D}">
      <dgm:prSet/>
      <dgm:spPr/>
      <dgm:t>
        <a:bodyPr/>
        <a:lstStyle/>
        <a:p>
          <a:endParaRPr lang="ru-RU"/>
        </a:p>
      </dgm:t>
    </dgm:pt>
    <dgm:pt modelId="{358BCD9F-6A65-429A-823B-D15D9A811780}">
      <dgm:prSet phldrT="[Текст]"/>
      <dgm:spPr/>
      <dgm:t>
        <a:bodyPr/>
        <a:lstStyle/>
        <a:p>
          <a:r>
            <a:rPr lang="ru-RU" dirty="0" smtClean="0"/>
            <a:t>Нарушения внимания</a:t>
          </a:r>
          <a:endParaRPr lang="ru-RU" dirty="0"/>
        </a:p>
      </dgm:t>
    </dgm:pt>
    <dgm:pt modelId="{DA1066CA-B5D2-4142-9731-D19E2586CD3D}" type="parTrans" cxnId="{A664E9C0-1725-4D87-B8F0-2210E2810427}">
      <dgm:prSet/>
      <dgm:spPr/>
      <dgm:t>
        <a:bodyPr/>
        <a:lstStyle/>
        <a:p>
          <a:endParaRPr lang="ru-RU"/>
        </a:p>
      </dgm:t>
    </dgm:pt>
    <dgm:pt modelId="{31DABDED-49FC-4EBF-9776-C24460E5B8B4}" type="sibTrans" cxnId="{A664E9C0-1725-4D87-B8F0-2210E2810427}">
      <dgm:prSet/>
      <dgm:spPr/>
      <dgm:t>
        <a:bodyPr/>
        <a:lstStyle/>
        <a:p>
          <a:endParaRPr lang="ru-RU"/>
        </a:p>
      </dgm:t>
    </dgm:pt>
    <dgm:pt modelId="{C055B9B5-8846-4A70-A0B8-0F164C9F4015}">
      <dgm:prSet phldrT="[Текст]"/>
      <dgm:spPr/>
      <dgm:t>
        <a:bodyPr/>
        <a:lstStyle/>
        <a:p>
          <a:r>
            <a:rPr lang="ru-RU" dirty="0" smtClean="0"/>
            <a:t>Импульсивность</a:t>
          </a:r>
          <a:endParaRPr lang="ru-RU" dirty="0"/>
        </a:p>
      </dgm:t>
    </dgm:pt>
    <dgm:pt modelId="{AF8F336F-B4A5-4755-A6B6-5F6AEAC5E86D}" type="parTrans" cxnId="{53E9F639-38DB-43F5-BD05-DC5188867356}">
      <dgm:prSet/>
      <dgm:spPr/>
      <dgm:t>
        <a:bodyPr/>
        <a:lstStyle/>
        <a:p>
          <a:endParaRPr lang="ru-RU"/>
        </a:p>
      </dgm:t>
    </dgm:pt>
    <dgm:pt modelId="{CA85EEF8-F8AC-4E5A-98D5-D8DE823B11BA}" type="sibTrans" cxnId="{53E9F639-38DB-43F5-BD05-DC5188867356}">
      <dgm:prSet/>
      <dgm:spPr/>
      <dgm:t>
        <a:bodyPr/>
        <a:lstStyle/>
        <a:p>
          <a:endParaRPr lang="ru-RU"/>
        </a:p>
      </dgm:t>
    </dgm:pt>
    <dgm:pt modelId="{D7F7E859-345B-44A3-93E0-DD4527D33B06}">
      <dgm:prSet phldrT="[Текст]"/>
      <dgm:spPr/>
      <dgm:t>
        <a:bodyPr/>
        <a:lstStyle/>
        <a:p>
          <a:r>
            <a:rPr lang="ru-RU" dirty="0" smtClean="0"/>
            <a:t>Нежелание сотрудничать</a:t>
          </a:r>
          <a:endParaRPr lang="ru-RU" dirty="0"/>
        </a:p>
      </dgm:t>
    </dgm:pt>
    <dgm:pt modelId="{78CA9D44-7010-4165-9AAA-9BC7FD3AE29D}" type="parTrans" cxnId="{A8F35626-628D-4382-92C6-F6AD88F6763A}">
      <dgm:prSet/>
      <dgm:spPr/>
      <dgm:t>
        <a:bodyPr/>
        <a:lstStyle/>
        <a:p>
          <a:endParaRPr lang="ru-RU"/>
        </a:p>
      </dgm:t>
    </dgm:pt>
    <dgm:pt modelId="{E8F4BC09-FC69-43F3-9484-B87A4B53DC2D}" type="sibTrans" cxnId="{A8F35626-628D-4382-92C6-F6AD88F6763A}">
      <dgm:prSet/>
      <dgm:spPr/>
      <dgm:t>
        <a:bodyPr/>
        <a:lstStyle/>
        <a:p>
          <a:endParaRPr lang="ru-RU"/>
        </a:p>
      </dgm:t>
    </dgm:pt>
    <dgm:pt modelId="{B091821B-25B4-4ADE-ADAB-5A84F86F7CE5}">
      <dgm:prSet phldrT="[Текст]"/>
      <dgm:spPr/>
      <dgm:t>
        <a:bodyPr/>
        <a:lstStyle/>
        <a:p>
          <a:r>
            <a:rPr lang="ru-RU" dirty="0" smtClean="0"/>
            <a:t>Затрудняет общение и интеграцию в социальную среду</a:t>
          </a:r>
          <a:endParaRPr lang="ru-RU" dirty="0"/>
        </a:p>
      </dgm:t>
    </dgm:pt>
    <dgm:pt modelId="{576306F1-D891-4D3B-B748-EE4F4258A83A}" type="parTrans" cxnId="{0A9613BB-0E99-4554-B8B3-A28251A4BDCA}">
      <dgm:prSet/>
      <dgm:spPr/>
      <dgm:t>
        <a:bodyPr/>
        <a:lstStyle/>
        <a:p>
          <a:endParaRPr lang="ru-RU"/>
        </a:p>
      </dgm:t>
    </dgm:pt>
    <dgm:pt modelId="{0E64A26A-FBEF-44D7-AAF4-0A795E0E2E0D}" type="sibTrans" cxnId="{0A9613BB-0E99-4554-B8B3-A28251A4BDCA}">
      <dgm:prSet/>
      <dgm:spPr/>
      <dgm:t>
        <a:bodyPr/>
        <a:lstStyle/>
        <a:p>
          <a:endParaRPr lang="ru-RU"/>
        </a:p>
      </dgm:t>
    </dgm:pt>
    <dgm:pt modelId="{DF2FBFFA-2888-49C8-9C4D-47B3142263C4}">
      <dgm:prSet phldrT="[Текст]"/>
      <dgm:spPr/>
      <dgm:t>
        <a:bodyPr/>
        <a:lstStyle/>
        <a:p>
          <a:r>
            <a:rPr lang="ru-RU" dirty="0" smtClean="0"/>
            <a:t>Закрепляется, если достигается цель </a:t>
          </a:r>
          <a:endParaRPr lang="ru-RU" dirty="0"/>
        </a:p>
      </dgm:t>
    </dgm:pt>
    <dgm:pt modelId="{F8706997-268D-4B4C-8264-6729C95ED89D}" type="parTrans" cxnId="{1941231C-872B-4D5B-8538-D7EC6C3EC205}">
      <dgm:prSet/>
      <dgm:spPr/>
      <dgm:t>
        <a:bodyPr/>
        <a:lstStyle/>
        <a:p>
          <a:endParaRPr lang="ru-RU"/>
        </a:p>
      </dgm:t>
    </dgm:pt>
    <dgm:pt modelId="{07A4DC4D-631F-4202-B6ED-0557D72EF843}" type="sibTrans" cxnId="{1941231C-872B-4D5B-8538-D7EC6C3EC205}">
      <dgm:prSet/>
      <dgm:spPr/>
      <dgm:t>
        <a:bodyPr/>
        <a:lstStyle/>
        <a:p>
          <a:endParaRPr lang="ru-RU"/>
        </a:p>
      </dgm:t>
    </dgm:pt>
    <dgm:pt modelId="{ADD8151A-6990-44D9-8F04-543E21DCF310}">
      <dgm:prSet phldrT="[Текст]"/>
      <dgm:spPr/>
      <dgm:t>
        <a:bodyPr/>
        <a:lstStyle/>
        <a:p>
          <a:r>
            <a:rPr lang="ru-RU" dirty="0" smtClean="0"/>
            <a:t>Привлечь внимание</a:t>
          </a:r>
          <a:endParaRPr lang="ru-RU" dirty="0"/>
        </a:p>
      </dgm:t>
    </dgm:pt>
    <dgm:pt modelId="{058DB683-7605-4866-A011-D37CEDFF207D}" type="parTrans" cxnId="{1BFE3D51-4156-4109-97C6-6148F0CE657E}">
      <dgm:prSet/>
      <dgm:spPr/>
      <dgm:t>
        <a:bodyPr/>
        <a:lstStyle/>
        <a:p>
          <a:endParaRPr lang="ru-RU"/>
        </a:p>
      </dgm:t>
    </dgm:pt>
    <dgm:pt modelId="{14BC0D31-BF3B-4136-91C5-306E25A82408}" type="sibTrans" cxnId="{1BFE3D51-4156-4109-97C6-6148F0CE657E}">
      <dgm:prSet/>
      <dgm:spPr/>
      <dgm:t>
        <a:bodyPr/>
        <a:lstStyle/>
        <a:p>
          <a:endParaRPr lang="ru-RU"/>
        </a:p>
      </dgm:t>
    </dgm:pt>
    <dgm:pt modelId="{23B1CDEC-6DA1-4D36-BA14-3729ADFC6830}">
      <dgm:prSet phldrT="[Текст]"/>
      <dgm:spPr/>
      <dgm:t>
        <a:bodyPr/>
        <a:lstStyle/>
        <a:p>
          <a:r>
            <a:rPr lang="ru-RU" dirty="0" err="1" smtClean="0"/>
            <a:t>Аутостимуляция</a:t>
          </a:r>
          <a:r>
            <a:rPr lang="ru-RU" dirty="0" smtClean="0"/>
            <a:t> (кружение, потряхивание руками, </a:t>
          </a:r>
          <a:r>
            <a:rPr lang="ru-RU" dirty="0" err="1" smtClean="0"/>
            <a:t>издавание</a:t>
          </a:r>
          <a:r>
            <a:rPr lang="ru-RU" dirty="0" smtClean="0"/>
            <a:t> звуков и т.п.)</a:t>
          </a:r>
          <a:endParaRPr lang="ru-RU" dirty="0"/>
        </a:p>
      </dgm:t>
    </dgm:pt>
    <dgm:pt modelId="{D4E1B27A-5156-4C6E-8E06-25B9B34DB72B}" type="parTrans" cxnId="{AD09B6E7-4A09-46BD-BD48-73646E44A95E}">
      <dgm:prSet/>
      <dgm:spPr/>
      <dgm:t>
        <a:bodyPr/>
        <a:lstStyle/>
        <a:p>
          <a:endParaRPr lang="ru-RU"/>
        </a:p>
      </dgm:t>
    </dgm:pt>
    <dgm:pt modelId="{23E618E8-80FE-4DF7-925F-8D5F468B222E}" type="sibTrans" cxnId="{AD09B6E7-4A09-46BD-BD48-73646E44A95E}">
      <dgm:prSet/>
      <dgm:spPr/>
      <dgm:t>
        <a:bodyPr/>
        <a:lstStyle/>
        <a:p>
          <a:endParaRPr lang="ru-RU"/>
        </a:p>
      </dgm:t>
    </dgm:pt>
    <dgm:pt modelId="{C63605CF-7C8D-42FE-AF1D-19C70A256329}" type="pres">
      <dgm:prSet presAssocID="{B678134D-7FB5-4F42-84EC-B8783600B41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A8ADEB-3990-46D8-8059-EE2C7980F620}" type="pres">
      <dgm:prSet presAssocID="{613DEFB3-DFB6-4E8F-A257-CA0102DF99BB}" presName="composite" presStyleCnt="0"/>
      <dgm:spPr/>
      <dgm:t>
        <a:bodyPr/>
        <a:lstStyle/>
        <a:p>
          <a:endParaRPr lang="ru-RU"/>
        </a:p>
      </dgm:t>
    </dgm:pt>
    <dgm:pt modelId="{4410C961-4C2A-4B75-BF15-DA74CEC2281B}" type="pres">
      <dgm:prSet presAssocID="{613DEFB3-DFB6-4E8F-A257-CA0102DF99B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1C0B74-E2F9-4313-BDAE-1624FC92E016}" type="pres">
      <dgm:prSet presAssocID="{613DEFB3-DFB6-4E8F-A257-CA0102DF99B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A5E98D-55E6-4755-B5FF-8A8BBCA67E6A}" type="pres">
      <dgm:prSet presAssocID="{1C4BB85D-2C0A-4B32-B3BC-D8E889329320}" presName="space" presStyleCnt="0"/>
      <dgm:spPr/>
      <dgm:t>
        <a:bodyPr/>
        <a:lstStyle/>
        <a:p>
          <a:endParaRPr lang="ru-RU"/>
        </a:p>
      </dgm:t>
    </dgm:pt>
    <dgm:pt modelId="{F94A6C40-C9CE-4DD4-8683-E11C629F7F34}" type="pres">
      <dgm:prSet presAssocID="{1F30D02A-DD32-40E9-9EAC-A8A681959093}" presName="composite" presStyleCnt="0"/>
      <dgm:spPr/>
      <dgm:t>
        <a:bodyPr/>
        <a:lstStyle/>
        <a:p>
          <a:endParaRPr lang="ru-RU"/>
        </a:p>
      </dgm:t>
    </dgm:pt>
    <dgm:pt modelId="{374D41BA-279D-491A-AE1C-1973BB8A26F2}" type="pres">
      <dgm:prSet presAssocID="{1F30D02A-DD32-40E9-9EAC-A8A68195909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408313-2F90-4280-A141-8DF0D0C93A29}" type="pres">
      <dgm:prSet presAssocID="{1F30D02A-DD32-40E9-9EAC-A8A681959093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F7D2BE-0265-403E-AE09-7502B314519C}" type="pres">
      <dgm:prSet presAssocID="{4E1B2AB4-BCF7-4CB8-99B5-50DD7EF813E2}" presName="space" presStyleCnt="0"/>
      <dgm:spPr/>
      <dgm:t>
        <a:bodyPr/>
        <a:lstStyle/>
        <a:p>
          <a:endParaRPr lang="ru-RU"/>
        </a:p>
      </dgm:t>
    </dgm:pt>
    <dgm:pt modelId="{51881202-51CE-4CB2-9FED-694E0AEF1AB6}" type="pres">
      <dgm:prSet presAssocID="{BCEFFE5F-7E0C-4EE2-A970-0652660C096D}" presName="composite" presStyleCnt="0"/>
      <dgm:spPr/>
      <dgm:t>
        <a:bodyPr/>
        <a:lstStyle/>
        <a:p>
          <a:endParaRPr lang="ru-RU"/>
        </a:p>
      </dgm:t>
    </dgm:pt>
    <dgm:pt modelId="{A02FF095-D3B7-4653-81B7-89E85C3B4A5B}" type="pres">
      <dgm:prSet presAssocID="{BCEFFE5F-7E0C-4EE2-A970-0652660C096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46B85E-EBE7-42E1-93B6-22CADA5C6F87}" type="pres">
      <dgm:prSet presAssocID="{BCEFFE5F-7E0C-4EE2-A970-0652660C096D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535F9D-AB07-4CBD-8B18-6FBB79BC19F0}" srcId="{B678134D-7FB5-4F42-84EC-B8783600B41D}" destId="{BCEFFE5F-7E0C-4EE2-A970-0652660C096D}" srcOrd="2" destOrd="0" parTransId="{6DD5B97F-BCAB-4F1F-920B-28845FA2B655}" sibTransId="{E2BB9750-9388-4120-A066-40F8F86B7EB2}"/>
    <dgm:cxn modelId="{DF4CE746-E912-47DD-A0CF-8BD64A2BD538}" type="presOf" srcId="{DF2FBFFA-2888-49C8-9C4D-47B3142263C4}" destId="{95408313-2F90-4280-A141-8DF0D0C93A29}" srcOrd="0" destOrd="3" presId="urn:microsoft.com/office/officeart/2005/8/layout/hList1"/>
    <dgm:cxn modelId="{1BFE3D51-4156-4109-97C6-6148F0CE657E}" srcId="{BCEFFE5F-7E0C-4EE2-A970-0652660C096D}" destId="{ADD8151A-6990-44D9-8F04-543E21DCF310}" srcOrd="2" destOrd="0" parTransId="{058DB683-7605-4866-A011-D37CEDFF207D}" sibTransId="{14BC0D31-BF3B-4136-91C5-306E25A82408}"/>
    <dgm:cxn modelId="{22A863CA-A51E-4DD2-A139-9A43D8D62F4D}" srcId="{613DEFB3-DFB6-4E8F-A257-CA0102DF99BB}" destId="{55DAAA45-FC0A-4DB2-98F8-116534681C0B}" srcOrd="5" destOrd="0" parTransId="{F0250623-487C-43E8-A189-C6CC9ADB7BC3}" sibTransId="{82AE01DD-F178-4B01-88AF-0C1D40E463ED}"/>
    <dgm:cxn modelId="{05428773-57C1-418B-8115-89B6FA333EDA}" srcId="{613DEFB3-DFB6-4E8F-A257-CA0102DF99BB}" destId="{E240CEAA-94C4-498D-8FA9-2DA140B26B56}" srcOrd="2" destOrd="0" parTransId="{36D44C34-91B6-4837-B5DF-5F12010E1571}" sibTransId="{AC320F09-E833-44E1-90BB-F51D7A9239DB}"/>
    <dgm:cxn modelId="{E0A46E06-2488-4F3F-B769-DB796ABB01B8}" type="presOf" srcId="{D1903B66-0E27-4619-BEFE-0221791E49E5}" destId="{991C0B74-E2F9-4313-BDAE-1624FC92E016}" srcOrd="0" destOrd="1" presId="urn:microsoft.com/office/officeart/2005/8/layout/hList1"/>
    <dgm:cxn modelId="{0C7084EC-610D-4BF5-8270-F3A2A00D79A3}" type="presOf" srcId="{8487A25A-59B3-4C3F-A6FB-54FF6E7584AC}" destId="{991C0B74-E2F9-4313-BDAE-1624FC92E016}" srcOrd="0" destOrd="0" presId="urn:microsoft.com/office/officeart/2005/8/layout/hList1"/>
    <dgm:cxn modelId="{CA396779-3A0C-4C44-8AC8-389CF1665B5A}" srcId="{B678134D-7FB5-4F42-84EC-B8783600B41D}" destId="{1F30D02A-DD32-40E9-9EAC-A8A681959093}" srcOrd="1" destOrd="0" parTransId="{E811BD25-F385-41F1-A097-F21C3B9C0D34}" sibTransId="{4E1B2AB4-BCF7-4CB8-99B5-50DD7EF813E2}"/>
    <dgm:cxn modelId="{AD09B6E7-4A09-46BD-BD48-73646E44A95E}" srcId="{BCEFFE5F-7E0C-4EE2-A970-0652660C096D}" destId="{23B1CDEC-6DA1-4D36-BA14-3729ADFC6830}" srcOrd="3" destOrd="0" parTransId="{D4E1B27A-5156-4C6E-8E06-25B9B34DB72B}" sibTransId="{23E618E8-80FE-4DF7-925F-8D5F468B222E}"/>
    <dgm:cxn modelId="{53E9F639-38DB-43F5-BD05-DC5188867356}" srcId="{613DEFB3-DFB6-4E8F-A257-CA0102DF99BB}" destId="{C055B9B5-8846-4A70-A0B8-0F164C9F4015}" srcOrd="7" destOrd="0" parTransId="{AF8F336F-B4A5-4755-A6B6-5F6AEAC5E86D}" sibTransId="{CA85EEF8-F8AC-4E5A-98D5-D8DE823B11BA}"/>
    <dgm:cxn modelId="{F3B303D2-1E6A-42D1-ABBD-09DEBEC6F8D7}" type="presOf" srcId="{1F30D02A-DD32-40E9-9EAC-A8A681959093}" destId="{374D41BA-279D-491A-AE1C-1973BB8A26F2}" srcOrd="0" destOrd="0" presId="urn:microsoft.com/office/officeart/2005/8/layout/hList1"/>
    <dgm:cxn modelId="{0FC2E4E4-3EDF-4900-9F64-07A4210650B4}" srcId="{BCEFFE5F-7E0C-4EE2-A970-0652660C096D}" destId="{0F68BAA1-A4D1-4432-9C7E-BE9961224604}" srcOrd="1" destOrd="0" parTransId="{E7DDB9A5-3138-40BE-B35C-32A9A6768826}" sibTransId="{41C2735B-7556-46A2-860B-73B85BEBA06D}"/>
    <dgm:cxn modelId="{DBD077E6-F1BE-4768-98BA-086466649A42}" type="presOf" srcId="{E240CEAA-94C4-498D-8FA9-2DA140B26B56}" destId="{991C0B74-E2F9-4313-BDAE-1624FC92E016}" srcOrd="0" destOrd="2" presId="urn:microsoft.com/office/officeart/2005/8/layout/hList1"/>
    <dgm:cxn modelId="{66232A11-7384-48B2-8FA0-DF46F99FAD02}" type="presOf" srcId="{ADD8151A-6990-44D9-8F04-543E21DCF310}" destId="{AF46B85E-EBE7-42E1-93B6-22CADA5C6F87}" srcOrd="0" destOrd="2" presId="urn:microsoft.com/office/officeart/2005/8/layout/hList1"/>
    <dgm:cxn modelId="{9EEE033D-FC78-4094-A6BB-7CCCB37939E7}" srcId="{613DEFB3-DFB6-4E8F-A257-CA0102DF99BB}" destId="{D1903B66-0E27-4619-BEFE-0221791E49E5}" srcOrd="1" destOrd="0" parTransId="{D288CC19-E193-457A-A0B7-E9C018559918}" sibTransId="{2C54F7A1-8F8C-4369-B8AA-2A3D52B39112}"/>
    <dgm:cxn modelId="{460F5B4B-3821-4B77-B634-4A7B21745E5B}" type="presOf" srcId="{B678134D-7FB5-4F42-84EC-B8783600B41D}" destId="{C63605CF-7C8D-42FE-AF1D-19C70A256329}" srcOrd="0" destOrd="0" presId="urn:microsoft.com/office/officeart/2005/8/layout/hList1"/>
    <dgm:cxn modelId="{40739B0B-3259-4B1C-8C01-EC0A522F7051}" type="presOf" srcId="{376EC346-2532-44D5-9065-66A77B90FB64}" destId="{95408313-2F90-4280-A141-8DF0D0C93A29}" srcOrd="0" destOrd="0" presId="urn:microsoft.com/office/officeart/2005/8/layout/hList1"/>
    <dgm:cxn modelId="{B7AF1FA8-1108-4B65-BB7B-5B2FA47917E4}" type="presOf" srcId="{6BB54A72-D9E7-4C03-ACE9-69B63CE33B8B}" destId="{95408313-2F90-4280-A141-8DF0D0C93A29}" srcOrd="0" destOrd="1" presId="urn:microsoft.com/office/officeart/2005/8/layout/hList1"/>
    <dgm:cxn modelId="{B4E24FD4-C88F-4E50-8D1D-4B30990A277A}" type="presOf" srcId="{696EE239-DE02-4A34-9F73-974A3971AB0D}" destId="{991C0B74-E2F9-4313-BDAE-1624FC92E016}" srcOrd="0" destOrd="3" presId="urn:microsoft.com/office/officeart/2005/8/layout/hList1"/>
    <dgm:cxn modelId="{25D8C2FB-9F12-42C4-9A2C-379372B1AE19}" type="presOf" srcId="{23B1CDEC-6DA1-4D36-BA14-3729ADFC6830}" destId="{AF46B85E-EBE7-42E1-93B6-22CADA5C6F87}" srcOrd="0" destOrd="3" presId="urn:microsoft.com/office/officeart/2005/8/layout/hList1"/>
    <dgm:cxn modelId="{1674E93A-332F-4BAC-8B21-A69E34E6F25E}" type="presOf" srcId="{DA5D4753-25A7-474C-A7E3-F362F2F6C4F1}" destId="{AF46B85E-EBE7-42E1-93B6-22CADA5C6F87}" srcOrd="0" destOrd="0" presId="urn:microsoft.com/office/officeart/2005/8/layout/hList1"/>
    <dgm:cxn modelId="{0A9613BB-0E99-4554-B8B3-A28251A4BDCA}" srcId="{1F30D02A-DD32-40E9-9EAC-A8A681959093}" destId="{B091821B-25B4-4ADE-ADAB-5A84F86F7CE5}" srcOrd="2" destOrd="0" parTransId="{576306F1-D891-4D3B-B748-EE4F4258A83A}" sibTransId="{0E64A26A-FBEF-44D7-AAF4-0A795E0E2E0D}"/>
    <dgm:cxn modelId="{FBEF36B1-BC26-4388-BBC2-8AA25C894EF9}" type="presOf" srcId="{D7F7E859-345B-44A3-93E0-DD4527D33B06}" destId="{991C0B74-E2F9-4313-BDAE-1624FC92E016}" srcOrd="0" destOrd="8" presId="urn:microsoft.com/office/officeart/2005/8/layout/hList1"/>
    <dgm:cxn modelId="{CF4E4DE3-62C0-45EB-9A0B-6B10DF3ED9A7}" type="presOf" srcId="{613DEFB3-DFB6-4E8F-A257-CA0102DF99BB}" destId="{4410C961-4C2A-4B75-BF15-DA74CEC2281B}" srcOrd="0" destOrd="0" presId="urn:microsoft.com/office/officeart/2005/8/layout/hList1"/>
    <dgm:cxn modelId="{000FFF55-510F-4709-A83A-3659FC1DAC5B}" srcId="{B678134D-7FB5-4F42-84EC-B8783600B41D}" destId="{613DEFB3-DFB6-4E8F-A257-CA0102DF99BB}" srcOrd="0" destOrd="0" parTransId="{3A5C920A-7B59-4D01-8D69-E33F9205CB79}" sibTransId="{1C4BB85D-2C0A-4B32-B3BC-D8E889329320}"/>
    <dgm:cxn modelId="{A12BB54B-D670-4FA6-A281-D8358DFA9EB9}" type="presOf" srcId="{0F68BAA1-A4D1-4432-9C7E-BE9961224604}" destId="{AF46B85E-EBE7-42E1-93B6-22CADA5C6F87}" srcOrd="0" destOrd="1" presId="urn:microsoft.com/office/officeart/2005/8/layout/hList1"/>
    <dgm:cxn modelId="{A664E9C0-1725-4D87-B8F0-2210E2810427}" srcId="{613DEFB3-DFB6-4E8F-A257-CA0102DF99BB}" destId="{358BCD9F-6A65-429A-823B-D15D9A811780}" srcOrd="6" destOrd="0" parTransId="{DA1066CA-B5D2-4142-9731-D19E2586CD3D}" sibTransId="{31DABDED-49FC-4EBF-9776-C24460E5B8B4}"/>
    <dgm:cxn modelId="{D5F58F32-83B7-44DF-BA90-6E37EB975D51}" srcId="{BCEFFE5F-7E0C-4EE2-A970-0652660C096D}" destId="{DA5D4753-25A7-474C-A7E3-F362F2F6C4F1}" srcOrd="0" destOrd="0" parTransId="{37A86270-6698-4CFC-BC92-625795E5CC90}" sibTransId="{327BE1E6-661B-4D8B-8A70-4576F8B039AD}"/>
    <dgm:cxn modelId="{AB774E05-11B7-4E78-A71F-24FBABCA7CC1}" type="presOf" srcId="{BCEFFE5F-7E0C-4EE2-A970-0652660C096D}" destId="{A02FF095-D3B7-4653-81B7-89E85C3B4A5B}" srcOrd="0" destOrd="0" presId="urn:microsoft.com/office/officeart/2005/8/layout/hList1"/>
    <dgm:cxn modelId="{05FB68A8-FE1D-4232-BAAB-5A59332843DB}" srcId="{613DEFB3-DFB6-4E8F-A257-CA0102DF99BB}" destId="{71A0EDAD-D411-460A-B90B-B34C4A79B7BA}" srcOrd="4" destOrd="0" parTransId="{9CDBEBFE-5F65-44C4-B46E-F739A6477E3A}" sibTransId="{D5C33E57-DBEF-442F-A571-4889035726AB}"/>
    <dgm:cxn modelId="{4AD81FE9-EF79-4CF1-AD08-C76B5A999AEF}" srcId="{1F30D02A-DD32-40E9-9EAC-A8A681959093}" destId="{376EC346-2532-44D5-9065-66A77B90FB64}" srcOrd="0" destOrd="0" parTransId="{EA32DFF8-1C5A-4061-99EF-108CF66F1578}" sibTransId="{EFB8AB47-4E71-413F-825D-38BAE3CD8872}"/>
    <dgm:cxn modelId="{FE969E5E-C031-4E30-B0E9-BA30840103C8}" srcId="{613DEFB3-DFB6-4E8F-A257-CA0102DF99BB}" destId="{8487A25A-59B3-4C3F-A6FB-54FF6E7584AC}" srcOrd="0" destOrd="0" parTransId="{70B31C59-B0C3-4BE5-B227-6CD4DC1DAD38}" sibTransId="{A0606D5A-FBBB-49E4-84FF-271C9171D83D}"/>
    <dgm:cxn modelId="{ED820196-0D04-4EC9-B74A-EAFEE98FFFB5}" type="presOf" srcId="{55DAAA45-FC0A-4DB2-98F8-116534681C0B}" destId="{991C0B74-E2F9-4313-BDAE-1624FC92E016}" srcOrd="0" destOrd="5" presId="urn:microsoft.com/office/officeart/2005/8/layout/hList1"/>
    <dgm:cxn modelId="{AEE1F2BB-B65C-46C0-B1C8-60B9A64E01EA}" srcId="{1F30D02A-DD32-40E9-9EAC-A8A681959093}" destId="{6BB54A72-D9E7-4C03-ACE9-69B63CE33B8B}" srcOrd="1" destOrd="0" parTransId="{274EFB7F-FEB5-48BE-8B83-7C00CE848812}" sibTransId="{D9DF48BE-6273-4A13-8628-46890BC5AF85}"/>
    <dgm:cxn modelId="{F19A73A7-6CB2-41E6-9B5A-902881BD58F9}" type="presOf" srcId="{B091821B-25B4-4ADE-ADAB-5A84F86F7CE5}" destId="{95408313-2F90-4280-A141-8DF0D0C93A29}" srcOrd="0" destOrd="2" presId="urn:microsoft.com/office/officeart/2005/8/layout/hList1"/>
    <dgm:cxn modelId="{1941231C-872B-4D5B-8538-D7EC6C3EC205}" srcId="{1F30D02A-DD32-40E9-9EAC-A8A681959093}" destId="{DF2FBFFA-2888-49C8-9C4D-47B3142263C4}" srcOrd="3" destOrd="0" parTransId="{F8706997-268D-4B4C-8264-6729C95ED89D}" sibTransId="{07A4DC4D-631F-4202-B6ED-0557D72EF843}"/>
    <dgm:cxn modelId="{726B11B4-20A9-4FB2-9FE7-E1C403C651F8}" type="presOf" srcId="{C055B9B5-8846-4A70-A0B8-0F164C9F4015}" destId="{991C0B74-E2F9-4313-BDAE-1624FC92E016}" srcOrd="0" destOrd="7" presId="urn:microsoft.com/office/officeart/2005/8/layout/hList1"/>
    <dgm:cxn modelId="{323FEE53-E114-4B71-B49C-5567D0BD6EB7}" type="presOf" srcId="{358BCD9F-6A65-429A-823B-D15D9A811780}" destId="{991C0B74-E2F9-4313-BDAE-1624FC92E016}" srcOrd="0" destOrd="6" presId="urn:microsoft.com/office/officeart/2005/8/layout/hList1"/>
    <dgm:cxn modelId="{A8F35626-628D-4382-92C6-F6AD88F6763A}" srcId="{613DEFB3-DFB6-4E8F-A257-CA0102DF99BB}" destId="{D7F7E859-345B-44A3-93E0-DD4527D33B06}" srcOrd="8" destOrd="0" parTransId="{78CA9D44-7010-4165-9AAA-9BC7FD3AE29D}" sibTransId="{E8F4BC09-FC69-43F3-9484-B87A4B53DC2D}"/>
    <dgm:cxn modelId="{CDC8A131-1567-4B62-A023-4CC98B3A034E}" type="presOf" srcId="{71A0EDAD-D411-460A-B90B-B34C4A79B7BA}" destId="{991C0B74-E2F9-4313-BDAE-1624FC92E016}" srcOrd="0" destOrd="4" presId="urn:microsoft.com/office/officeart/2005/8/layout/hList1"/>
    <dgm:cxn modelId="{F977BBB5-71C9-4066-AF77-B26678D6E77A}" srcId="{613DEFB3-DFB6-4E8F-A257-CA0102DF99BB}" destId="{696EE239-DE02-4A34-9F73-974A3971AB0D}" srcOrd="3" destOrd="0" parTransId="{D4B3B69C-AD61-41D7-A453-0A82031C6608}" sibTransId="{53CFC7D8-1D9C-444E-9724-D2E621B6FF0F}"/>
    <dgm:cxn modelId="{C31C915E-14C7-4FF2-A6D8-D268FAD00C4D}" type="presParOf" srcId="{C63605CF-7C8D-42FE-AF1D-19C70A256329}" destId="{0EA8ADEB-3990-46D8-8059-EE2C7980F620}" srcOrd="0" destOrd="0" presId="urn:microsoft.com/office/officeart/2005/8/layout/hList1"/>
    <dgm:cxn modelId="{999427E8-2551-4C51-A339-282EBFAB3054}" type="presParOf" srcId="{0EA8ADEB-3990-46D8-8059-EE2C7980F620}" destId="{4410C961-4C2A-4B75-BF15-DA74CEC2281B}" srcOrd="0" destOrd="0" presId="urn:microsoft.com/office/officeart/2005/8/layout/hList1"/>
    <dgm:cxn modelId="{862415DE-C560-409D-B364-9F6B615BDD89}" type="presParOf" srcId="{0EA8ADEB-3990-46D8-8059-EE2C7980F620}" destId="{991C0B74-E2F9-4313-BDAE-1624FC92E016}" srcOrd="1" destOrd="0" presId="urn:microsoft.com/office/officeart/2005/8/layout/hList1"/>
    <dgm:cxn modelId="{76627889-925F-44CF-914D-1D17D945A3C5}" type="presParOf" srcId="{C63605CF-7C8D-42FE-AF1D-19C70A256329}" destId="{79A5E98D-55E6-4755-B5FF-8A8BBCA67E6A}" srcOrd="1" destOrd="0" presId="urn:microsoft.com/office/officeart/2005/8/layout/hList1"/>
    <dgm:cxn modelId="{6024B970-486C-45E1-B904-F96306F44217}" type="presParOf" srcId="{C63605CF-7C8D-42FE-AF1D-19C70A256329}" destId="{F94A6C40-C9CE-4DD4-8683-E11C629F7F34}" srcOrd="2" destOrd="0" presId="urn:microsoft.com/office/officeart/2005/8/layout/hList1"/>
    <dgm:cxn modelId="{90C81739-EC3B-4072-B5F5-0F13950379D7}" type="presParOf" srcId="{F94A6C40-C9CE-4DD4-8683-E11C629F7F34}" destId="{374D41BA-279D-491A-AE1C-1973BB8A26F2}" srcOrd="0" destOrd="0" presId="urn:microsoft.com/office/officeart/2005/8/layout/hList1"/>
    <dgm:cxn modelId="{D0D430C8-CB23-4652-86F4-AAE95F7C9F19}" type="presParOf" srcId="{F94A6C40-C9CE-4DD4-8683-E11C629F7F34}" destId="{95408313-2F90-4280-A141-8DF0D0C93A29}" srcOrd="1" destOrd="0" presId="urn:microsoft.com/office/officeart/2005/8/layout/hList1"/>
    <dgm:cxn modelId="{BB4A6F1E-8E27-4EE6-B11E-B3F1D5CA6D30}" type="presParOf" srcId="{C63605CF-7C8D-42FE-AF1D-19C70A256329}" destId="{A8F7D2BE-0265-403E-AE09-7502B314519C}" srcOrd="3" destOrd="0" presId="urn:microsoft.com/office/officeart/2005/8/layout/hList1"/>
    <dgm:cxn modelId="{BDD3B764-04A0-4413-9FED-511C3BEE642D}" type="presParOf" srcId="{C63605CF-7C8D-42FE-AF1D-19C70A256329}" destId="{51881202-51CE-4CB2-9FED-694E0AEF1AB6}" srcOrd="4" destOrd="0" presId="urn:microsoft.com/office/officeart/2005/8/layout/hList1"/>
    <dgm:cxn modelId="{B9F96619-A7EC-4F32-8B3E-F2B426FF1184}" type="presParOf" srcId="{51881202-51CE-4CB2-9FED-694E0AEF1AB6}" destId="{A02FF095-D3B7-4653-81B7-89E85C3B4A5B}" srcOrd="0" destOrd="0" presId="urn:microsoft.com/office/officeart/2005/8/layout/hList1"/>
    <dgm:cxn modelId="{663AA8AB-F617-49F5-9920-5C7E7567099A}" type="presParOf" srcId="{51881202-51CE-4CB2-9FED-694E0AEF1AB6}" destId="{AF46B85E-EBE7-42E1-93B6-22CADA5C6F87}" srcOrd="1" destOrd="0" presId="urn:microsoft.com/office/officeart/2005/8/layout/hLis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1A3434-BB2F-48D9-8D3E-AA07590FDB60}" type="doc">
      <dgm:prSet loTypeId="urn:microsoft.com/office/officeart/2005/8/layout/matrix2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D228622-3940-4463-A244-AE5B3C25576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Прикладной анализ поведения </a:t>
          </a:r>
        </a:p>
        <a:p>
          <a:r>
            <a:rPr lang="ru-RU" dirty="0" smtClean="0">
              <a:solidFill>
                <a:schemeClr val="tx1"/>
              </a:solidFill>
            </a:rPr>
            <a:t>(АВА-терапия)</a:t>
          </a:r>
          <a:endParaRPr lang="ru-RU" dirty="0">
            <a:solidFill>
              <a:schemeClr val="tx1"/>
            </a:solidFill>
          </a:endParaRPr>
        </a:p>
      </dgm:t>
    </dgm:pt>
    <dgm:pt modelId="{2979D92B-1D55-4C60-8D2D-A848C1C5F84B}" type="parTrans" cxnId="{81C9BF3B-B916-4C17-BBC9-CE90B7CA004C}">
      <dgm:prSet/>
      <dgm:spPr/>
      <dgm:t>
        <a:bodyPr/>
        <a:lstStyle/>
        <a:p>
          <a:endParaRPr lang="ru-RU"/>
        </a:p>
      </dgm:t>
    </dgm:pt>
    <dgm:pt modelId="{330A9E1E-85F0-4180-B297-A4D23074EDB3}" type="sibTrans" cxnId="{81C9BF3B-B916-4C17-BBC9-CE90B7CA004C}">
      <dgm:prSet/>
      <dgm:spPr/>
      <dgm:t>
        <a:bodyPr/>
        <a:lstStyle/>
        <a:p>
          <a:endParaRPr lang="ru-RU"/>
        </a:p>
      </dgm:t>
    </dgm:pt>
    <dgm:pt modelId="{DDC4A334-F959-49F5-B06B-E6426D61B8F7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Коррекция детского аутизма как нарушения аффективного развития</a:t>
          </a:r>
          <a:endParaRPr lang="ru-RU" dirty="0">
            <a:solidFill>
              <a:schemeClr val="tx1"/>
            </a:solidFill>
          </a:endParaRPr>
        </a:p>
      </dgm:t>
    </dgm:pt>
    <dgm:pt modelId="{000F73F7-CBEB-4641-9566-0EF209E1C180}" type="parTrans" cxnId="{C820D1E7-3273-4746-9CFD-2736D4200D27}">
      <dgm:prSet/>
      <dgm:spPr/>
      <dgm:t>
        <a:bodyPr/>
        <a:lstStyle/>
        <a:p>
          <a:endParaRPr lang="ru-RU"/>
        </a:p>
      </dgm:t>
    </dgm:pt>
    <dgm:pt modelId="{076E7847-5953-4F7A-894E-491FFAAE6C3D}" type="sibTrans" cxnId="{C820D1E7-3273-4746-9CFD-2736D4200D27}">
      <dgm:prSet/>
      <dgm:spPr/>
      <dgm:t>
        <a:bodyPr/>
        <a:lstStyle/>
        <a:p>
          <a:endParaRPr lang="ru-RU"/>
        </a:p>
      </dgm:t>
    </dgm:pt>
    <dgm:pt modelId="{9E2CE4C3-2D61-4ABF-9C92-6D80F2DA21E6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Альтернативная система коммуникации с помощью карточек </a:t>
          </a:r>
          <a:r>
            <a:rPr lang="en-US" dirty="0" smtClean="0">
              <a:solidFill>
                <a:schemeClr val="tx1"/>
              </a:solidFill>
            </a:rPr>
            <a:t>PECS</a:t>
          </a:r>
          <a:endParaRPr lang="ru-RU" dirty="0">
            <a:solidFill>
              <a:schemeClr val="tx1"/>
            </a:solidFill>
          </a:endParaRPr>
        </a:p>
      </dgm:t>
    </dgm:pt>
    <dgm:pt modelId="{05A1B339-EEEA-44A4-98A4-784C7C958D89}" type="parTrans" cxnId="{EF546396-FDA2-4384-A825-FCBB6EE7D98C}">
      <dgm:prSet/>
      <dgm:spPr/>
      <dgm:t>
        <a:bodyPr/>
        <a:lstStyle/>
        <a:p>
          <a:endParaRPr lang="ru-RU"/>
        </a:p>
      </dgm:t>
    </dgm:pt>
    <dgm:pt modelId="{428F2B90-CE38-48AE-9BE1-7EB703E47195}" type="sibTrans" cxnId="{EF546396-FDA2-4384-A825-FCBB6EE7D98C}">
      <dgm:prSet/>
      <dgm:spPr/>
      <dgm:t>
        <a:bodyPr/>
        <a:lstStyle/>
        <a:p>
          <a:endParaRPr lang="ru-RU"/>
        </a:p>
      </dgm:t>
    </dgm:pt>
    <dgm:pt modelId="{DE0DDDFB-FC16-4D2C-88AA-F3E4E450EBC3}">
      <dgm:prSet phldrT="[Текст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TEAC</a:t>
          </a:r>
          <a:r>
            <a:rPr lang="ru-RU" dirty="0" smtClean="0">
              <a:solidFill>
                <a:schemeClr val="tx1"/>
              </a:solidFill>
            </a:rPr>
            <a:t>С</a:t>
          </a:r>
          <a:r>
            <a:rPr lang="en-US" dirty="0" smtClean="0">
              <a:solidFill>
                <a:schemeClr val="tx1"/>
              </a:solidFill>
            </a:rPr>
            <a:t>H – </a:t>
          </a:r>
          <a:r>
            <a:rPr lang="ru-RU" dirty="0" smtClean="0">
              <a:solidFill>
                <a:schemeClr val="tx1"/>
              </a:solidFill>
            </a:rPr>
            <a:t>подход</a:t>
          </a:r>
        </a:p>
        <a:p>
          <a:r>
            <a:rPr lang="ru-RU" dirty="0" smtClean="0">
              <a:solidFill>
                <a:schemeClr val="tx1"/>
              </a:solidFill>
            </a:rPr>
            <a:t>Сенсорная интеграция</a:t>
          </a:r>
        </a:p>
        <a:p>
          <a:r>
            <a:rPr lang="ru-RU" dirty="0" smtClean="0">
              <a:solidFill>
                <a:schemeClr val="tx1"/>
              </a:solidFill>
            </a:rPr>
            <a:t>Холдинг-терапия</a:t>
          </a:r>
        </a:p>
        <a:p>
          <a:r>
            <a:rPr lang="en-US" dirty="0" err="1" smtClean="0">
              <a:solidFill>
                <a:schemeClr val="tx1"/>
              </a:solidFill>
            </a:rPr>
            <a:t>Floortime</a:t>
          </a:r>
          <a:r>
            <a:rPr lang="en-US" dirty="0" smtClean="0">
              <a:solidFill>
                <a:schemeClr val="tx1"/>
              </a:solidFill>
            </a:rPr>
            <a:t>-</a:t>
          </a:r>
          <a:r>
            <a:rPr lang="ru-RU" dirty="0" smtClean="0">
              <a:solidFill>
                <a:schemeClr val="tx1"/>
              </a:solidFill>
            </a:rPr>
            <a:t>терапия</a:t>
          </a:r>
        </a:p>
        <a:p>
          <a:r>
            <a:rPr lang="ru-RU" dirty="0" smtClean="0">
              <a:solidFill>
                <a:schemeClr val="tx1"/>
              </a:solidFill>
            </a:rPr>
            <a:t>Методика </a:t>
          </a:r>
          <a:r>
            <a:rPr lang="ru-RU" dirty="0" err="1" smtClean="0">
              <a:solidFill>
                <a:schemeClr val="tx1"/>
              </a:solidFill>
            </a:rPr>
            <a:t>Томатис</a:t>
          </a:r>
          <a:endParaRPr lang="ru-RU" dirty="0">
            <a:solidFill>
              <a:schemeClr val="tx1"/>
            </a:solidFill>
          </a:endParaRPr>
        </a:p>
      </dgm:t>
    </dgm:pt>
    <dgm:pt modelId="{7DC75A13-62DF-4E51-8C01-D937AE484039}" type="parTrans" cxnId="{01A5BB14-FEDD-4DA8-81BF-A61B9EC5C501}">
      <dgm:prSet/>
      <dgm:spPr/>
      <dgm:t>
        <a:bodyPr/>
        <a:lstStyle/>
        <a:p>
          <a:endParaRPr lang="ru-RU"/>
        </a:p>
      </dgm:t>
    </dgm:pt>
    <dgm:pt modelId="{B87475B5-7FA8-42AC-A768-EB0181F14FA4}" type="sibTrans" cxnId="{01A5BB14-FEDD-4DA8-81BF-A61B9EC5C501}">
      <dgm:prSet/>
      <dgm:spPr/>
      <dgm:t>
        <a:bodyPr/>
        <a:lstStyle/>
        <a:p>
          <a:endParaRPr lang="ru-RU"/>
        </a:p>
      </dgm:t>
    </dgm:pt>
    <dgm:pt modelId="{5F9E0350-2E94-40BE-8C48-FB2056274E50}" type="pres">
      <dgm:prSet presAssocID="{5E1A3434-BB2F-48D9-8D3E-AA07590FDB60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0B67E2-C2A8-4F11-88DB-7D86D5DA97E8}" type="pres">
      <dgm:prSet presAssocID="{5E1A3434-BB2F-48D9-8D3E-AA07590FDB60}" presName="axisShape" presStyleLbl="bgShp" presStyleIdx="0" presStyleCnt="1"/>
      <dgm:spPr/>
      <dgm:t>
        <a:bodyPr/>
        <a:lstStyle/>
        <a:p>
          <a:endParaRPr lang="ru-RU"/>
        </a:p>
      </dgm:t>
    </dgm:pt>
    <dgm:pt modelId="{9D914AE0-ACC0-4B8B-B954-6921F8880C99}" type="pres">
      <dgm:prSet presAssocID="{5E1A3434-BB2F-48D9-8D3E-AA07590FDB60}" presName="rect1" presStyleLbl="node1" presStyleIdx="0" presStyleCnt="4" custScaleX="148925" custScaleY="94202" custLinFactNeighborX="-23401" custLinFactNeighborY="10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60878E-FBF5-42E0-93C2-AF0F65DDBDBE}" type="pres">
      <dgm:prSet presAssocID="{5E1A3434-BB2F-48D9-8D3E-AA07590FDB60}" presName="rect2" presStyleLbl="node1" presStyleIdx="1" presStyleCnt="4" custScaleX="167810" custLinFactNeighborX="40766" custLinFactNeighborY="-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68A53D-F682-4F96-928B-AC5837A9A10B}" type="pres">
      <dgm:prSet presAssocID="{5E1A3434-BB2F-48D9-8D3E-AA07590FDB60}" presName="rect3" presStyleLbl="node1" presStyleIdx="2" presStyleCnt="4" custScaleX="175281" custLinFactNeighborX="-48983" custLinFactNeighborY="38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D8ACA6-F913-4948-A52E-7D70669176C8}" type="pres">
      <dgm:prSet presAssocID="{5E1A3434-BB2F-48D9-8D3E-AA07590FDB60}" presName="rect4" presStyleLbl="node1" presStyleIdx="3" presStyleCnt="4" custScaleX="169713" custLinFactNeighborX="61958" custLinFactNeighborY="38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A5BB14-FEDD-4DA8-81BF-A61B9EC5C501}" srcId="{5E1A3434-BB2F-48D9-8D3E-AA07590FDB60}" destId="{DE0DDDFB-FC16-4D2C-88AA-F3E4E450EBC3}" srcOrd="3" destOrd="0" parTransId="{7DC75A13-62DF-4E51-8C01-D937AE484039}" sibTransId="{B87475B5-7FA8-42AC-A768-EB0181F14FA4}"/>
    <dgm:cxn modelId="{90D0F9E8-0335-41A8-83D3-F5E395428E82}" type="presOf" srcId="{6D228622-3940-4463-A244-AE5B3C25576F}" destId="{9D914AE0-ACC0-4B8B-B954-6921F8880C99}" srcOrd="0" destOrd="0" presId="urn:microsoft.com/office/officeart/2005/8/layout/matrix2"/>
    <dgm:cxn modelId="{DFF99DE3-1064-4181-A66F-6CB5FD316925}" type="presOf" srcId="{DE0DDDFB-FC16-4D2C-88AA-F3E4E450EBC3}" destId="{25D8ACA6-F913-4948-A52E-7D70669176C8}" srcOrd="0" destOrd="0" presId="urn:microsoft.com/office/officeart/2005/8/layout/matrix2"/>
    <dgm:cxn modelId="{81C9BF3B-B916-4C17-BBC9-CE90B7CA004C}" srcId="{5E1A3434-BB2F-48D9-8D3E-AA07590FDB60}" destId="{6D228622-3940-4463-A244-AE5B3C25576F}" srcOrd="0" destOrd="0" parTransId="{2979D92B-1D55-4C60-8D2D-A848C1C5F84B}" sibTransId="{330A9E1E-85F0-4180-B297-A4D23074EDB3}"/>
    <dgm:cxn modelId="{C820D1E7-3273-4746-9CFD-2736D4200D27}" srcId="{5E1A3434-BB2F-48D9-8D3E-AA07590FDB60}" destId="{DDC4A334-F959-49F5-B06B-E6426D61B8F7}" srcOrd="1" destOrd="0" parTransId="{000F73F7-CBEB-4641-9566-0EF209E1C180}" sibTransId="{076E7847-5953-4F7A-894E-491FFAAE6C3D}"/>
    <dgm:cxn modelId="{86B31C6A-2FF5-4B1F-8BC0-21BCB858C5A5}" type="presOf" srcId="{DDC4A334-F959-49F5-B06B-E6426D61B8F7}" destId="{4060878E-FBF5-42E0-93C2-AF0F65DDBDBE}" srcOrd="0" destOrd="0" presId="urn:microsoft.com/office/officeart/2005/8/layout/matrix2"/>
    <dgm:cxn modelId="{EF546396-FDA2-4384-A825-FCBB6EE7D98C}" srcId="{5E1A3434-BB2F-48D9-8D3E-AA07590FDB60}" destId="{9E2CE4C3-2D61-4ABF-9C92-6D80F2DA21E6}" srcOrd="2" destOrd="0" parTransId="{05A1B339-EEEA-44A4-98A4-784C7C958D89}" sibTransId="{428F2B90-CE38-48AE-9BE1-7EB703E47195}"/>
    <dgm:cxn modelId="{CDB7DEC7-9D06-46AF-A91F-B974AEF1C74F}" type="presOf" srcId="{5E1A3434-BB2F-48D9-8D3E-AA07590FDB60}" destId="{5F9E0350-2E94-40BE-8C48-FB2056274E50}" srcOrd="0" destOrd="0" presId="urn:microsoft.com/office/officeart/2005/8/layout/matrix2"/>
    <dgm:cxn modelId="{AC397A29-ADD8-4CAD-92C8-7A027AB66DF5}" type="presOf" srcId="{9E2CE4C3-2D61-4ABF-9C92-6D80F2DA21E6}" destId="{8468A53D-F682-4F96-928B-AC5837A9A10B}" srcOrd="0" destOrd="0" presId="urn:microsoft.com/office/officeart/2005/8/layout/matrix2"/>
    <dgm:cxn modelId="{EF7AC79E-8D9D-4DA8-94E3-B78CD1319991}" type="presParOf" srcId="{5F9E0350-2E94-40BE-8C48-FB2056274E50}" destId="{BC0B67E2-C2A8-4F11-88DB-7D86D5DA97E8}" srcOrd="0" destOrd="0" presId="urn:microsoft.com/office/officeart/2005/8/layout/matrix2"/>
    <dgm:cxn modelId="{AB1FA10C-DCD0-42C7-BD12-BD77482E7731}" type="presParOf" srcId="{5F9E0350-2E94-40BE-8C48-FB2056274E50}" destId="{9D914AE0-ACC0-4B8B-B954-6921F8880C99}" srcOrd="1" destOrd="0" presId="urn:microsoft.com/office/officeart/2005/8/layout/matrix2"/>
    <dgm:cxn modelId="{86D85B6F-0F2F-4C7A-9866-0641D8FFCFF9}" type="presParOf" srcId="{5F9E0350-2E94-40BE-8C48-FB2056274E50}" destId="{4060878E-FBF5-42E0-93C2-AF0F65DDBDBE}" srcOrd="2" destOrd="0" presId="urn:microsoft.com/office/officeart/2005/8/layout/matrix2"/>
    <dgm:cxn modelId="{17C5EF7B-9605-458A-B313-B9B425B2AEBC}" type="presParOf" srcId="{5F9E0350-2E94-40BE-8C48-FB2056274E50}" destId="{8468A53D-F682-4F96-928B-AC5837A9A10B}" srcOrd="3" destOrd="0" presId="urn:microsoft.com/office/officeart/2005/8/layout/matrix2"/>
    <dgm:cxn modelId="{EA36CE0D-DE73-4E0C-BBC4-A01D8511985E}" type="presParOf" srcId="{5F9E0350-2E94-40BE-8C48-FB2056274E50}" destId="{25D8ACA6-F913-4948-A52E-7D70669176C8}" srcOrd="4" destOrd="0" presId="urn:microsoft.com/office/officeart/2005/8/layout/matrix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DF6D1BF-5F43-472C-851D-2728C68CD2E9}" type="doc">
      <dgm:prSet loTypeId="urn:microsoft.com/office/officeart/2005/8/layout/h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F7FA371-3A91-42AC-993A-6564F293829E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Коррекция социально неприемлемого поведения</a:t>
          </a:r>
          <a:endParaRPr lang="ru-RU" dirty="0">
            <a:solidFill>
              <a:srgbClr val="002060"/>
            </a:solidFill>
          </a:endParaRPr>
        </a:p>
      </dgm:t>
    </dgm:pt>
    <dgm:pt modelId="{B2046A36-B39A-4D8A-912D-F4306A808D72}" type="parTrans" cxnId="{F7584E2E-6D48-474C-A0F2-1FAFA3725ADC}">
      <dgm:prSet/>
      <dgm:spPr/>
      <dgm:t>
        <a:bodyPr/>
        <a:lstStyle/>
        <a:p>
          <a:endParaRPr lang="ru-RU"/>
        </a:p>
      </dgm:t>
    </dgm:pt>
    <dgm:pt modelId="{E41D466F-5155-4527-AEA0-DE891A241FB7}" type="sibTrans" cxnId="{F7584E2E-6D48-474C-A0F2-1FAFA3725ADC}">
      <dgm:prSet/>
      <dgm:spPr/>
      <dgm:t>
        <a:bodyPr/>
        <a:lstStyle/>
        <a:p>
          <a:endParaRPr lang="ru-RU"/>
        </a:p>
      </dgm:t>
    </dgm:pt>
    <dgm:pt modelId="{05C72795-9921-48A6-B5EA-5C63C017636D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Усиление</a:t>
          </a:r>
          <a:endParaRPr lang="ru-RU" dirty="0">
            <a:solidFill>
              <a:srgbClr val="002060"/>
            </a:solidFill>
          </a:endParaRPr>
        </a:p>
      </dgm:t>
    </dgm:pt>
    <dgm:pt modelId="{4520831E-3FC3-4FA5-9F6C-A75652EC6D42}" type="parTrans" cxnId="{559048B6-7D1A-400A-B117-DBA606DCB055}">
      <dgm:prSet/>
      <dgm:spPr/>
      <dgm:t>
        <a:bodyPr/>
        <a:lstStyle/>
        <a:p>
          <a:endParaRPr lang="ru-RU"/>
        </a:p>
      </dgm:t>
    </dgm:pt>
    <dgm:pt modelId="{A8E4CD1B-A11D-471B-91C7-5DC653CFCEB5}" type="sibTrans" cxnId="{559048B6-7D1A-400A-B117-DBA606DCB055}">
      <dgm:prSet/>
      <dgm:spPr/>
      <dgm:t>
        <a:bodyPr/>
        <a:lstStyle/>
        <a:p>
          <a:endParaRPr lang="ru-RU"/>
        </a:p>
      </dgm:t>
    </dgm:pt>
    <dgm:pt modelId="{B39BE883-9CA9-4546-89B5-7C3EC897E670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Структурированное обучение навыкам</a:t>
          </a:r>
          <a:endParaRPr lang="ru-RU" dirty="0">
            <a:solidFill>
              <a:srgbClr val="002060"/>
            </a:solidFill>
          </a:endParaRPr>
        </a:p>
      </dgm:t>
    </dgm:pt>
    <dgm:pt modelId="{D71F2D4E-9F25-4BE7-B683-1D438F811B9B}" type="parTrans" cxnId="{BD72B361-8397-4D33-9548-B4B4948740A1}">
      <dgm:prSet/>
      <dgm:spPr/>
      <dgm:t>
        <a:bodyPr/>
        <a:lstStyle/>
        <a:p>
          <a:endParaRPr lang="ru-RU"/>
        </a:p>
      </dgm:t>
    </dgm:pt>
    <dgm:pt modelId="{E68115AB-88A5-486D-8FB2-BA4E4F4CEEA8}" type="sibTrans" cxnId="{BD72B361-8397-4D33-9548-B4B4948740A1}">
      <dgm:prSet/>
      <dgm:spPr/>
      <dgm:t>
        <a:bodyPr/>
        <a:lstStyle/>
        <a:p>
          <a:endParaRPr lang="ru-RU"/>
        </a:p>
      </dgm:t>
    </dgm:pt>
    <dgm:pt modelId="{19D0FB97-F321-45A4-9F1B-7A8E0CA6CF02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Навыки самообслуживания</a:t>
          </a:r>
          <a:endParaRPr lang="ru-RU" dirty="0">
            <a:solidFill>
              <a:srgbClr val="002060"/>
            </a:solidFill>
          </a:endParaRPr>
        </a:p>
      </dgm:t>
    </dgm:pt>
    <dgm:pt modelId="{9DFD4B77-BAE0-45C7-9D66-5E456DF6C6BE}" type="parTrans" cxnId="{714876D0-2F86-46F4-BB05-BC789936A6AB}">
      <dgm:prSet/>
      <dgm:spPr/>
      <dgm:t>
        <a:bodyPr/>
        <a:lstStyle/>
        <a:p>
          <a:endParaRPr lang="ru-RU"/>
        </a:p>
      </dgm:t>
    </dgm:pt>
    <dgm:pt modelId="{E9663D52-7071-4F32-BE03-AE6ADDC57770}" type="sibTrans" cxnId="{714876D0-2F86-46F4-BB05-BC789936A6AB}">
      <dgm:prSet/>
      <dgm:spPr/>
      <dgm:t>
        <a:bodyPr/>
        <a:lstStyle/>
        <a:p>
          <a:endParaRPr lang="ru-RU"/>
        </a:p>
      </dgm:t>
    </dgm:pt>
    <dgm:pt modelId="{B0560078-FEA5-49F2-A1CE-92D709CD5041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Анализ и обучение вербальному поведению</a:t>
          </a:r>
          <a:endParaRPr lang="ru-RU" dirty="0">
            <a:solidFill>
              <a:srgbClr val="002060"/>
            </a:solidFill>
          </a:endParaRPr>
        </a:p>
      </dgm:t>
    </dgm:pt>
    <dgm:pt modelId="{747CA8E5-A9F2-450B-9248-4AFC32322E05}" type="parTrans" cxnId="{1EABBA54-F487-4D8A-9761-F9F900DB47A6}">
      <dgm:prSet/>
      <dgm:spPr/>
      <dgm:t>
        <a:bodyPr/>
        <a:lstStyle/>
        <a:p>
          <a:endParaRPr lang="ru-RU"/>
        </a:p>
      </dgm:t>
    </dgm:pt>
    <dgm:pt modelId="{99E5FB6C-941D-47D5-99CD-853F71E9E7E0}" type="sibTrans" cxnId="{1EABBA54-F487-4D8A-9761-F9F900DB47A6}">
      <dgm:prSet/>
      <dgm:spPr/>
      <dgm:t>
        <a:bodyPr/>
        <a:lstStyle/>
        <a:p>
          <a:endParaRPr lang="ru-RU"/>
        </a:p>
      </dgm:t>
    </dgm:pt>
    <dgm:pt modelId="{D8EACC7F-07C7-46CA-BD34-D3161388DA6B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Коммуникативные навыки</a:t>
          </a:r>
          <a:endParaRPr lang="ru-RU" dirty="0">
            <a:solidFill>
              <a:srgbClr val="002060"/>
            </a:solidFill>
          </a:endParaRPr>
        </a:p>
      </dgm:t>
    </dgm:pt>
    <dgm:pt modelId="{F470B33E-A5A2-4EFA-ABA7-C8B62B1BE3B6}" type="parTrans" cxnId="{0745E80C-342B-4A30-850B-C79172361B97}">
      <dgm:prSet/>
      <dgm:spPr/>
      <dgm:t>
        <a:bodyPr/>
        <a:lstStyle/>
        <a:p>
          <a:endParaRPr lang="ru-RU"/>
        </a:p>
      </dgm:t>
    </dgm:pt>
    <dgm:pt modelId="{729F373B-E886-4507-9395-FC980221FA4A}" type="sibTrans" cxnId="{0745E80C-342B-4A30-850B-C79172361B97}">
      <dgm:prSet/>
      <dgm:spPr/>
      <dgm:t>
        <a:bodyPr/>
        <a:lstStyle/>
        <a:p>
          <a:endParaRPr lang="ru-RU"/>
        </a:p>
      </dgm:t>
    </dgm:pt>
    <dgm:pt modelId="{1FA51CF0-D866-43ED-AA1F-5ACCAD3B0A93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Ослабление</a:t>
          </a:r>
          <a:endParaRPr lang="ru-RU" dirty="0">
            <a:solidFill>
              <a:srgbClr val="002060"/>
            </a:solidFill>
          </a:endParaRPr>
        </a:p>
      </dgm:t>
    </dgm:pt>
    <dgm:pt modelId="{7A6DBA6E-36E1-46C0-9FBB-98CD467203AC}" type="parTrans" cxnId="{72AC9BAD-42B7-4422-8ABF-C01D8AC4B237}">
      <dgm:prSet/>
      <dgm:spPr/>
      <dgm:t>
        <a:bodyPr/>
        <a:lstStyle/>
        <a:p>
          <a:endParaRPr lang="ru-RU"/>
        </a:p>
      </dgm:t>
    </dgm:pt>
    <dgm:pt modelId="{9CB73E00-122E-41D4-AC21-E97AF305923A}" type="sibTrans" cxnId="{72AC9BAD-42B7-4422-8ABF-C01D8AC4B237}">
      <dgm:prSet/>
      <dgm:spPr/>
      <dgm:t>
        <a:bodyPr/>
        <a:lstStyle/>
        <a:p>
          <a:endParaRPr lang="ru-RU"/>
        </a:p>
      </dgm:t>
    </dgm:pt>
    <dgm:pt modelId="{3CF8E4E7-61F2-4FFE-94FB-42C286916F44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Гашение</a:t>
          </a:r>
          <a:endParaRPr lang="ru-RU" dirty="0">
            <a:solidFill>
              <a:srgbClr val="002060"/>
            </a:solidFill>
          </a:endParaRPr>
        </a:p>
      </dgm:t>
    </dgm:pt>
    <dgm:pt modelId="{EDE0B24D-9432-49EA-B302-6901DF4A5680}" type="parTrans" cxnId="{05D4E53C-5BF7-4304-970C-07F98CE96A8F}">
      <dgm:prSet/>
      <dgm:spPr/>
      <dgm:t>
        <a:bodyPr/>
        <a:lstStyle/>
        <a:p>
          <a:endParaRPr lang="ru-RU"/>
        </a:p>
      </dgm:t>
    </dgm:pt>
    <dgm:pt modelId="{B27D152E-C79A-4A7D-995A-74EB0F86D57B}" type="sibTrans" cxnId="{05D4E53C-5BF7-4304-970C-07F98CE96A8F}">
      <dgm:prSet/>
      <dgm:spPr/>
      <dgm:t>
        <a:bodyPr/>
        <a:lstStyle/>
        <a:p>
          <a:endParaRPr lang="ru-RU"/>
        </a:p>
      </dgm:t>
    </dgm:pt>
    <dgm:pt modelId="{3C40EB10-6288-45F2-9726-DAD9D03241E5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Академические навыки</a:t>
          </a:r>
          <a:endParaRPr lang="ru-RU" dirty="0">
            <a:solidFill>
              <a:srgbClr val="002060"/>
            </a:solidFill>
          </a:endParaRPr>
        </a:p>
      </dgm:t>
    </dgm:pt>
    <dgm:pt modelId="{BE422896-5C92-4FF9-9C81-E936A1C8EDB6}" type="parTrans" cxnId="{42350712-A549-4DE1-92E6-5EFF3F612A80}">
      <dgm:prSet/>
      <dgm:spPr/>
      <dgm:t>
        <a:bodyPr/>
        <a:lstStyle/>
        <a:p>
          <a:endParaRPr lang="ru-RU"/>
        </a:p>
      </dgm:t>
    </dgm:pt>
    <dgm:pt modelId="{6A8820A2-76A5-40E4-B223-615F911D7E4D}" type="sibTrans" cxnId="{42350712-A549-4DE1-92E6-5EFF3F612A80}">
      <dgm:prSet/>
      <dgm:spPr/>
      <dgm:t>
        <a:bodyPr/>
        <a:lstStyle/>
        <a:p>
          <a:endParaRPr lang="ru-RU"/>
        </a:p>
      </dgm:t>
    </dgm:pt>
    <dgm:pt modelId="{05BAA8C9-9677-4454-997E-40D42327783E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Игровые навыки</a:t>
          </a:r>
          <a:endParaRPr lang="ru-RU" dirty="0">
            <a:solidFill>
              <a:srgbClr val="002060"/>
            </a:solidFill>
          </a:endParaRPr>
        </a:p>
      </dgm:t>
    </dgm:pt>
    <dgm:pt modelId="{0F013E1C-DDC8-4A8E-90A8-2C38A6918092}" type="parTrans" cxnId="{45BB5CA6-0798-401A-AA57-6C777280ADD3}">
      <dgm:prSet/>
      <dgm:spPr/>
      <dgm:t>
        <a:bodyPr/>
        <a:lstStyle/>
        <a:p>
          <a:endParaRPr lang="ru-RU"/>
        </a:p>
      </dgm:t>
    </dgm:pt>
    <dgm:pt modelId="{E66948BB-1A91-4946-99E7-587AD641D9E7}" type="sibTrans" cxnId="{45BB5CA6-0798-401A-AA57-6C777280ADD3}">
      <dgm:prSet/>
      <dgm:spPr/>
      <dgm:t>
        <a:bodyPr/>
        <a:lstStyle/>
        <a:p>
          <a:endParaRPr lang="ru-RU"/>
        </a:p>
      </dgm:t>
    </dgm:pt>
    <dgm:pt modelId="{B3086EFD-F5C8-4C0C-AC6C-22A9A4932AC5}" type="pres">
      <dgm:prSet presAssocID="{ADF6D1BF-5F43-472C-851D-2728C68CD2E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4C2FD-1319-49DA-BA86-0F94078CDE74}" type="pres">
      <dgm:prSet presAssocID="{EF7FA371-3A91-42AC-993A-6564F293829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E2168C-3E67-4DDE-959C-B0451A10A6BC}" type="pres">
      <dgm:prSet presAssocID="{E41D466F-5155-4527-AEA0-DE891A241FB7}" presName="sibTrans" presStyleCnt="0"/>
      <dgm:spPr/>
      <dgm:t>
        <a:bodyPr/>
        <a:lstStyle/>
        <a:p>
          <a:endParaRPr lang="ru-RU"/>
        </a:p>
      </dgm:t>
    </dgm:pt>
    <dgm:pt modelId="{28B386F0-9CB4-4832-B912-99D4CD31AC78}" type="pres">
      <dgm:prSet presAssocID="{B39BE883-9CA9-4546-89B5-7C3EC897E670}" presName="node" presStyleLbl="node1" presStyleIdx="1" presStyleCnt="3" custLinFactNeighborX="75893" custLinFactNeighborY="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1865D4-BEB3-49AF-AC85-04DD53F60D38}" type="pres">
      <dgm:prSet presAssocID="{E68115AB-88A5-486D-8FB2-BA4E4F4CEEA8}" presName="sibTrans" presStyleCnt="0"/>
      <dgm:spPr/>
      <dgm:t>
        <a:bodyPr/>
        <a:lstStyle/>
        <a:p>
          <a:endParaRPr lang="ru-RU"/>
        </a:p>
      </dgm:t>
    </dgm:pt>
    <dgm:pt modelId="{096B024D-FE65-4B3C-B481-E226C27EA785}" type="pres">
      <dgm:prSet presAssocID="{B0560078-FEA5-49F2-A1CE-92D709CD504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AC9BAD-42B7-4422-8ABF-C01D8AC4B237}" srcId="{EF7FA371-3A91-42AC-993A-6564F293829E}" destId="{1FA51CF0-D866-43ED-AA1F-5ACCAD3B0A93}" srcOrd="1" destOrd="0" parTransId="{7A6DBA6E-36E1-46C0-9FBB-98CD467203AC}" sibTransId="{9CB73E00-122E-41D4-AC21-E97AF305923A}"/>
    <dgm:cxn modelId="{95DF825F-B937-45E7-91A4-6724091621B8}" type="presOf" srcId="{EF7FA371-3A91-42AC-993A-6564F293829E}" destId="{3DE4C2FD-1319-49DA-BA86-0F94078CDE74}" srcOrd="0" destOrd="0" presId="urn:microsoft.com/office/officeart/2005/8/layout/hList6"/>
    <dgm:cxn modelId="{5A5B39D4-C7E4-4114-9FB5-7BDC853DA5FA}" type="presOf" srcId="{05BAA8C9-9677-4454-997E-40D42327783E}" destId="{28B386F0-9CB4-4832-B912-99D4CD31AC78}" srcOrd="0" destOrd="2" presId="urn:microsoft.com/office/officeart/2005/8/layout/hList6"/>
    <dgm:cxn modelId="{F7584E2E-6D48-474C-A0F2-1FAFA3725ADC}" srcId="{ADF6D1BF-5F43-472C-851D-2728C68CD2E9}" destId="{EF7FA371-3A91-42AC-993A-6564F293829E}" srcOrd="0" destOrd="0" parTransId="{B2046A36-B39A-4D8A-912D-F4306A808D72}" sibTransId="{E41D466F-5155-4527-AEA0-DE891A241FB7}"/>
    <dgm:cxn modelId="{42350712-A549-4DE1-92E6-5EFF3F612A80}" srcId="{B39BE883-9CA9-4546-89B5-7C3EC897E670}" destId="{3C40EB10-6288-45F2-9726-DAD9D03241E5}" srcOrd="2" destOrd="0" parTransId="{BE422896-5C92-4FF9-9C81-E936A1C8EDB6}" sibTransId="{6A8820A2-76A5-40E4-B223-615F911D7E4D}"/>
    <dgm:cxn modelId="{1EABBA54-F487-4D8A-9761-F9F900DB47A6}" srcId="{ADF6D1BF-5F43-472C-851D-2728C68CD2E9}" destId="{B0560078-FEA5-49F2-A1CE-92D709CD5041}" srcOrd="2" destOrd="0" parTransId="{747CA8E5-A9F2-450B-9248-4AFC32322E05}" sibTransId="{99E5FB6C-941D-47D5-99CD-853F71E9E7E0}"/>
    <dgm:cxn modelId="{425D209C-E785-42A8-95EB-207F1857276B}" type="presOf" srcId="{3CF8E4E7-61F2-4FFE-94FB-42C286916F44}" destId="{3DE4C2FD-1319-49DA-BA86-0F94078CDE74}" srcOrd="0" destOrd="3" presId="urn:microsoft.com/office/officeart/2005/8/layout/hList6"/>
    <dgm:cxn modelId="{1C425FD3-1282-4534-9DF1-9414ECDC35E6}" type="presOf" srcId="{19D0FB97-F321-45A4-9F1B-7A8E0CA6CF02}" destId="{28B386F0-9CB4-4832-B912-99D4CD31AC78}" srcOrd="0" destOrd="1" presId="urn:microsoft.com/office/officeart/2005/8/layout/hList6"/>
    <dgm:cxn modelId="{117BD56C-B047-46C1-B061-4BE8E2F3286E}" type="presOf" srcId="{05C72795-9921-48A6-B5EA-5C63C017636D}" destId="{3DE4C2FD-1319-49DA-BA86-0F94078CDE74}" srcOrd="0" destOrd="1" presId="urn:microsoft.com/office/officeart/2005/8/layout/hList6"/>
    <dgm:cxn modelId="{05D4E53C-5BF7-4304-970C-07F98CE96A8F}" srcId="{EF7FA371-3A91-42AC-993A-6564F293829E}" destId="{3CF8E4E7-61F2-4FFE-94FB-42C286916F44}" srcOrd="2" destOrd="0" parTransId="{EDE0B24D-9432-49EA-B302-6901DF4A5680}" sibTransId="{B27D152E-C79A-4A7D-995A-74EB0F86D57B}"/>
    <dgm:cxn modelId="{559048B6-7D1A-400A-B117-DBA606DCB055}" srcId="{EF7FA371-3A91-42AC-993A-6564F293829E}" destId="{05C72795-9921-48A6-B5EA-5C63C017636D}" srcOrd="0" destOrd="0" parTransId="{4520831E-3FC3-4FA5-9F6C-A75652EC6D42}" sibTransId="{A8E4CD1B-A11D-471B-91C7-5DC653CFCEB5}"/>
    <dgm:cxn modelId="{45BB5CA6-0798-401A-AA57-6C777280ADD3}" srcId="{B39BE883-9CA9-4546-89B5-7C3EC897E670}" destId="{05BAA8C9-9677-4454-997E-40D42327783E}" srcOrd="1" destOrd="0" parTransId="{0F013E1C-DDC8-4A8E-90A8-2C38A6918092}" sibTransId="{E66948BB-1A91-4946-99E7-587AD641D9E7}"/>
    <dgm:cxn modelId="{714876D0-2F86-46F4-BB05-BC789936A6AB}" srcId="{B39BE883-9CA9-4546-89B5-7C3EC897E670}" destId="{19D0FB97-F321-45A4-9F1B-7A8E0CA6CF02}" srcOrd="0" destOrd="0" parTransId="{9DFD4B77-BAE0-45C7-9D66-5E456DF6C6BE}" sibTransId="{E9663D52-7071-4F32-BE03-AE6ADDC57770}"/>
    <dgm:cxn modelId="{B0A5349B-2C2E-4C94-A601-ACB53B5AB575}" type="presOf" srcId="{B0560078-FEA5-49F2-A1CE-92D709CD5041}" destId="{096B024D-FE65-4B3C-B481-E226C27EA785}" srcOrd="0" destOrd="0" presId="urn:microsoft.com/office/officeart/2005/8/layout/hList6"/>
    <dgm:cxn modelId="{531F3308-CF6F-47E3-989B-07CB54315367}" type="presOf" srcId="{B39BE883-9CA9-4546-89B5-7C3EC897E670}" destId="{28B386F0-9CB4-4832-B912-99D4CD31AC78}" srcOrd="0" destOrd="0" presId="urn:microsoft.com/office/officeart/2005/8/layout/hList6"/>
    <dgm:cxn modelId="{166362C1-77DC-4DD7-BFC8-E26A98CEB5A1}" type="presOf" srcId="{D8EACC7F-07C7-46CA-BD34-D3161388DA6B}" destId="{096B024D-FE65-4B3C-B481-E226C27EA785}" srcOrd="0" destOrd="1" presId="urn:microsoft.com/office/officeart/2005/8/layout/hList6"/>
    <dgm:cxn modelId="{9E6016E2-20B0-445F-93EF-AE4E428B0FAF}" type="presOf" srcId="{3C40EB10-6288-45F2-9726-DAD9D03241E5}" destId="{28B386F0-9CB4-4832-B912-99D4CD31AC78}" srcOrd="0" destOrd="3" presId="urn:microsoft.com/office/officeart/2005/8/layout/hList6"/>
    <dgm:cxn modelId="{FA1E8FFC-DF9F-4500-BCE9-A9CA14C610CC}" type="presOf" srcId="{ADF6D1BF-5F43-472C-851D-2728C68CD2E9}" destId="{B3086EFD-F5C8-4C0C-AC6C-22A9A4932AC5}" srcOrd="0" destOrd="0" presId="urn:microsoft.com/office/officeart/2005/8/layout/hList6"/>
    <dgm:cxn modelId="{BD72B361-8397-4D33-9548-B4B4948740A1}" srcId="{ADF6D1BF-5F43-472C-851D-2728C68CD2E9}" destId="{B39BE883-9CA9-4546-89B5-7C3EC897E670}" srcOrd="1" destOrd="0" parTransId="{D71F2D4E-9F25-4BE7-B683-1D438F811B9B}" sibTransId="{E68115AB-88A5-486D-8FB2-BA4E4F4CEEA8}"/>
    <dgm:cxn modelId="{0745E80C-342B-4A30-850B-C79172361B97}" srcId="{B0560078-FEA5-49F2-A1CE-92D709CD5041}" destId="{D8EACC7F-07C7-46CA-BD34-D3161388DA6B}" srcOrd="0" destOrd="0" parTransId="{F470B33E-A5A2-4EFA-ABA7-C8B62B1BE3B6}" sibTransId="{729F373B-E886-4507-9395-FC980221FA4A}"/>
    <dgm:cxn modelId="{DDF8207D-BB3D-45B0-9B10-232605790D27}" type="presOf" srcId="{1FA51CF0-D866-43ED-AA1F-5ACCAD3B0A93}" destId="{3DE4C2FD-1319-49DA-BA86-0F94078CDE74}" srcOrd="0" destOrd="2" presId="urn:microsoft.com/office/officeart/2005/8/layout/hList6"/>
    <dgm:cxn modelId="{955B0BB8-4B7A-41DF-975E-FC658F123ED4}" type="presParOf" srcId="{B3086EFD-F5C8-4C0C-AC6C-22A9A4932AC5}" destId="{3DE4C2FD-1319-49DA-BA86-0F94078CDE74}" srcOrd="0" destOrd="0" presId="urn:microsoft.com/office/officeart/2005/8/layout/hList6"/>
    <dgm:cxn modelId="{7EFFAB93-6C83-4429-8590-BC4FDB7385C2}" type="presParOf" srcId="{B3086EFD-F5C8-4C0C-AC6C-22A9A4932AC5}" destId="{68E2168C-3E67-4DDE-959C-B0451A10A6BC}" srcOrd="1" destOrd="0" presId="urn:microsoft.com/office/officeart/2005/8/layout/hList6"/>
    <dgm:cxn modelId="{9215AA62-3EED-4CBF-AAD0-DE89B8F7633B}" type="presParOf" srcId="{B3086EFD-F5C8-4C0C-AC6C-22A9A4932AC5}" destId="{28B386F0-9CB4-4832-B912-99D4CD31AC78}" srcOrd="2" destOrd="0" presId="urn:microsoft.com/office/officeart/2005/8/layout/hList6"/>
    <dgm:cxn modelId="{3DADFC9B-8A69-4514-A3E9-095F78D3BBC1}" type="presParOf" srcId="{B3086EFD-F5C8-4C0C-AC6C-22A9A4932AC5}" destId="{471865D4-BEB3-49AF-AC85-04DD53F60D38}" srcOrd="3" destOrd="0" presId="urn:microsoft.com/office/officeart/2005/8/layout/hList6"/>
    <dgm:cxn modelId="{711EEF09-2A3D-4CA8-808B-E4B9173B0C25}" type="presParOf" srcId="{B3086EFD-F5C8-4C0C-AC6C-22A9A4932AC5}" destId="{096B024D-FE65-4B3C-B481-E226C27EA785}" srcOrd="4" destOrd="0" presId="urn:microsoft.com/office/officeart/2005/8/layout/hList6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8BEF2C5-265B-4019-885E-2AB80C8787EE}" type="doc">
      <dgm:prSet loTypeId="urn:microsoft.com/office/officeart/2005/8/layout/radial2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33D4558-BED8-4347-A958-A61540021A30}">
      <dgm:prSet phldrT="[Текст]" custT="1"/>
      <dgm:spPr/>
      <dgm:t>
        <a:bodyPr lIns="0" tIns="0" rIns="0" bIns="0"/>
        <a:lstStyle/>
        <a:p>
          <a:r>
            <a:rPr lang="ru-RU" sz="1200" b="1" dirty="0" smtClean="0">
              <a:solidFill>
                <a:srgbClr val="002060"/>
              </a:solidFill>
            </a:rPr>
            <a:t>Нежелательное поведение</a:t>
          </a:r>
          <a:endParaRPr lang="ru-RU" sz="1200" b="1" dirty="0">
            <a:solidFill>
              <a:srgbClr val="002060"/>
            </a:solidFill>
          </a:endParaRPr>
        </a:p>
      </dgm:t>
    </dgm:pt>
    <dgm:pt modelId="{6BB62B2D-34D8-4F04-8578-91C75B717CB8}" type="parTrans" cxnId="{85F5B8AA-6ABE-4546-989D-DC4F895FF51C}">
      <dgm:prSet/>
      <dgm:spPr/>
      <dgm:t>
        <a:bodyPr/>
        <a:lstStyle/>
        <a:p>
          <a:endParaRPr lang="ru-RU"/>
        </a:p>
      </dgm:t>
    </dgm:pt>
    <dgm:pt modelId="{1C7863DE-CE48-43CF-8A44-163FE4B17473}" type="sibTrans" cxnId="{85F5B8AA-6ABE-4546-989D-DC4F895FF51C}">
      <dgm:prSet/>
      <dgm:spPr/>
      <dgm:t>
        <a:bodyPr/>
        <a:lstStyle/>
        <a:p>
          <a:endParaRPr lang="ru-RU"/>
        </a:p>
      </dgm:t>
    </dgm:pt>
    <dgm:pt modelId="{AED90F00-8D3B-4291-A0E9-DE9D58475E0C}">
      <dgm:prSet phldrT="[Текст]" custT="1"/>
      <dgm:spPr/>
      <dgm:t>
        <a:bodyPr/>
        <a:lstStyle/>
        <a:p>
          <a:r>
            <a:rPr lang="ru-RU" sz="1800" dirty="0" smtClean="0"/>
            <a:t>Сбрасывает предметы со стола во время занятия</a:t>
          </a:r>
          <a:endParaRPr lang="ru-RU" sz="1800" dirty="0"/>
        </a:p>
      </dgm:t>
    </dgm:pt>
    <dgm:pt modelId="{93140654-8486-473F-8CB5-F736806A33EC}" type="parTrans" cxnId="{7E0F464E-C365-42DD-BC8A-3E1A054105AD}">
      <dgm:prSet/>
      <dgm:spPr/>
      <dgm:t>
        <a:bodyPr/>
        <a:lstStyle/>
        <a:p>
          <a:endParaRPr lang="ru-RU"/>
        </a:p>
      </dgm:t>
    </dgm:pt>
    <dgm:pt modelId="{B8837A7F-206A-4898-8AA3-C99C46D52179}" type="sibTrans" cxnId="{7E0F464E-C365-42DD-BC8A-3E1A054105AD}">
      <dgm:prSet/>
      <dgm:spPr/>
      <dgm:t>
        <a:bodyPr/>
        <a:lstStyle/>
        <a:p>
          <a:endParaRPr lang="ru-RU"/>
        </a:p>
      </dgm:t>
    </dgm:pt>
    <dgm:pt modelId="{C20706FF-3EAF-42CC-AB69-27EBC155BD90}">
      <dgm:prSet phldrT="[Текст]" custT="1"/>
      <dgm:spPr/>
      <dgm:t>
        <a:bodyPr lIns="0" tIns="0" rIns="0" bIns="0"/>
        <a:lstStyle/>
        <a:p>
          <a:r>
            <a:rPr lang="ru-RU" sz="1200" b="1" dirty="0" smtClean="0">
              <a:solidFill>
                <a:srgbClr val="002060"/>
              </a:solidFill>
            </a:rPr>
            <a:t>Функция нежелательного поведения</a:t>
          </a:r>
          <a:endParaRPr lang="ru-RU" sz="1200" b="1" dirty="0">
            <a:solidFill>
              <a:srgbClr val="002060"/>
            </a:solidFill>
          </a:endParaRPr>
        </a:p>
      </dgm:t>
    </dgm:pt>
    <dgm:pt modelId="{B091F784-2855-44C8-847F-72A05FA8E5AE}" type="parTrans" cxnId="{B871F67A-4A04-4A55-80D7-2C2F84A2D791}">
      <dgm:prSet/>
      <dgm:spPr/>
      <dgm:t>
        <a:bodyPr/>
        <a:lstStyle/>
        <a:p>
          <a:endParaRPr lang="ru-RU"/>
        </a:p>
      </dgm:t>
    </dgm:pt>
    <dgm:pt modelId="{7D138527-1E22-4904-9D35-135E6378E45E}" type="sibTrans" cxnId="{B871F67A-4A04-4A55-80D7-2C2F84A2D791}">
      <dgm:prSet/>
      <dgm:spPr/>
      <dgm:t>
        <a:bodyPr/>
        <a:lstStyle/>
        <a:p>
          <a:endParaRPr lang="ru-RU"/>
        </a:p>
      </dgm:t>
    </dgm:pt>
    <dgm:pt modelId="{5161D0B4-C9DD-4459-9881-6B52C72DDD77}">
      <dgm:prSet phldrT="[Текст]" custT="1"/>
      <dgm:spPr/>
      <dgm:t>
        <a:bodyPr/>
        <a:lstStyle/>
        <a:p>
          <a:r>
            <a:rPr lang="ru-RU" sz="1800" dirty="0" smtClean="0"/>
            <a:t>Прекращение или избегание неприятных действий</a:t>
          </a:r>
          <a:endParaRPr lang="ru-RU" sz="1800" dirty="0"/>
        </a:p>
      </dgm:t>
    </dgm:pt>
    <dgm:pt modelId="{58840075-AFB4-4BFF-ACEF-78341828ED30}" type="parTrans" cxnId="{5E510755-A340-461A-BE8E-6E05DC6C1C97}">
      <dgm:prSet/>
      <dgm:spPr/>
      <dgm:t>
        <a:bodyPr/>
        <a:lstStyle/>
        <a:p>
          <a:endParaRPr lang="ru-RU"/>
        </a:p>
      </dgm:t>
    </dgm:pt>
    <dgm:pt modelId="{DFF9D695-40E6-4A25-BC8E-A80965EBD0A4}" type="sibTrans" cxnId="{5E510755-A340-461A-BE8E-6E05DC6C1C97}">
      <dgm:prSet/>
      <dgm:spPr/>
      <dgm:t>
        <a:bodyPr/>
        <a:lstStyle/>
        <a:p>
          <a:endParaRPr lang="ru-RU"/>
        </a:p>
      </dgm:t>
    </dgm:pt>
    <dgm:pt modelId="{C6305992-D768-4EFD-AC97-E85547EAAF5F}">
      <dgm:prSet phldrT="[Текст]" custT="1"/>
      <dgm:spPr/>
      <dgm:t>
        <a:bodyPr lIns="0" tIns="0" rIns="0" bIns="0"/>
        <a:lstStyle/>
        <a:p>
          <a:r>
            <a:rPr lang="ru-RU" sz="1200" b="1" dirty="0" smtClean="0">
              <a:solidFill>
                <a:srgbClr val="002060"/>
              </a:solidFill>
            </a:rPr>
            <a:t>Причины нежелательного поведения</a:t>
          </a:r>
          <a:endParaRPr lang="ru-RU" sz="1200" b="1" dirty="0">
            <a:solidFill>
              <a:srgbClr val="002060"/>
            </a:solidFill>
          </a:endParaRPr>
        </a:p>
      </dgm:t>
    </dgm:pt>
    <dgm:pt modelId="{D9C7BE9C-4E9B-4BD8-BC80-1ED8F8B163F9}" type="parTrans" cxnId="{4A2F8315-68B6-44FE-AD8D-DBAE89B54A8F}">
      <dgm:prSet/>
      <dgm:spPr/>
      <dgm:t>
        <a:bodyPr/>
        <a:lstStyle/>
        <a:p>
          <a:endParaRPr lang="ru-RU"/>
        </a:p>
      </dgm:t>
    </dgm:pt>
    <dgm:pt modelId="{21DFDCEF-C6F5-4D5D-BE09-98CA1F32FB6D}" type="sibTrans" cxnId="{4A2F8315-68B6-44FE-AD8D-DBAE89B54A8F}">
      <dgm:prSet/>
      <dgm:spPr/>
      <dgm:t>
        <a:bodyPr/>
        <a:lstStyle/>
        <a:p>
          <a:endParaRPr lang="ru-RU"/>
        </a:p>
      </dgm:t>
    </dgm:pt>
    <dgm:pt modelId="{49019F25-044C-4A37-A922-72149B60CAD0}">
      <dgm:prSet phldrT="[Текст]" custT="1"/>
      <dgm:spPr/>
      <dgm:t>
        <a:bodyPr/>
        <a:lstStyle/>
        <a:p>
          <a:r>
            <a:rPr lang="ru-RU" sz="1800" dirty="0" smtClean="0"/>
            <a:t>Трудное задание</a:t>
          </a:r>
          <a:endParaRPr lang="ru-RU" sz="1800" dirty="0"/>
        </a:p>
      </dgm:t>
    </dgm:pt>
    <dgm:pt modelId="{A917FAEE-EF32-4864-AA90-33C1A812868A}" type="parTrans" cxnId="{57E21D4A-19A2-4A8C-BAF4-A3EB346CC10A}">
      <dgm:prSet/>
      <dgm:spPr/>
      <dgm:t>
        <a:bodyPr/>
        <a:lstStyle/>
        <a:p>
          <a:endParaRPr lang="ru-RU"/>
        </a:p>
      </dgm:t>
    </dgm:pt>
    <dgm:pt modelId="{96223064-115E-4AAB-99B4-61C412309485}" type="sibTrans" cxnId="{57E21D4A-19A2-4A8C-BAF4-A3EB346CC10A}">
      <dgm:prSet/>
      <dgm:spPr/>
      <dgm:t>
        <a:bodyPr/>
        <a:lstStyle/>
        <a:p>
          <a:endParaRPr lang="ru-RU"/>
        </a:p>
      </dgm:t>
    </dgm:pt>
    <dgm:pt modelId="{484236DD-A3C9-4A34-BBC1-F09C6EB6184F}">
      <dgm:prSet phldrT="[Текст]" custT="1"/>
      <dgm:spPr/>
      <dgm:t>
        <a:bodyPr/>
        <a:lstStyle/>
        <a:p>
          <a:r>
            <a:rPr lang="ru-RU" sz="1800" dirty="0" smtClean="0"/>
            <a:t>Длинное задание</a:t>
          </a:r>
          <a:endParaRPr lang="ru-RU" sz="1800" dirty="0"/>
        </a:p>
      </dgm:t>
    </dgm:pt>
    <dgm:pt modelId="{D9070EC9-D584-4B28-930F-D8F8F3E272D1}" type="parTrans" cxnId="{08D0FC7F-E579-4284-B9AE-252AD146D52A}">
      <dgm:prSet/>
      <dgm:spPr/>
      <dgm:t>
        <a:bodyPr/>
        <a:lstStyle/>
        <a:p>
          <a:endParaRPr lang="ru-RU"/>
        </a:p>
      </dgm:t>
    </dgm:pt>
    <dgm:pt modelId="{66D9930D-3C1B-4BD9-8355-6688303DF1CD}" type="sibTrans" cxnId="{08D0FC7F-E579-4284-B9AE-252AD146D52A}">
      <dgm:prSet/>
      <dgm:spPr/>
      <dgm:t>
        <a:bodyPr/>
        <a:lstStyle/>
        <a:p>
          <a:endParaRPr lang="ru-RU"/>
        </a:p>
      </dgm:t>
    </dgm:pt>
    <dgm:pt modelId="{ED089704-B49F-4D53-BCFE-90171299B4D9}">
      <dgm:prSet phldrT="[Текст]" custT="1"/>
      <dgm:spPr/>
      <dgm:t>
        <a:bodyPr/>
        <a:lstStyle/>
        <a:p>
          <a:r>
            <a:rPr lang="ru-RU" sz="1800" dirty="0" smtClean="0"/>
            <a:t>Неинтересное задание</a:t>
          </a:r>
          <a:endParaRPr lang="ru-RU" sz="1800" dirty="0"/>
        </a:p>
      </dgm:t>
    </dgm:pt>
    <dgm:pt modelId="{6D09A944-642F-4A7A-9476-7E4D1B9CF302}" type="parTrans" cxnId="{F0F15C64-CA18-4E4B-BED4-4F0A0087579B}">
      <dgm:prSet/>
      <dgm:spPr/>
      <dgm:t>
        <a:bodyPr/>
        <a:lstStyle/>
        <a:p>
          <a:endParaRPr lang="ru-RU"/>
        </a:p>
      </dgm:t>
    </dgm:pt>
    <dgm:pt modelId="{BC02547F-487C-485F-89DC-88BC7FA2CCBF}" type="sibTrans" cxnId="{F0F15C64-CA18-4E4B-BED4-4F0A0087579B}">
      <dgm:prSet/>
      <dgm:spPr/>
      <dgm:t>
        <a:bodyPr/>
        <a:lstStyle/>
        <a:p>
          <a:endParaRPr lang="ru-RU"/>
        </a:p>
      </dgm:t>
    </dgm:pt>
    <dgm:pt modelId="{28CADB5B-B8D8-435B-926B-2A252AAE5FC3}">
      <dgm:prSet phldrT="[Текст]" custT="1"/>
      <dgm:spPr/>
      <dgm:t>
        <a:bodyPr/>
        <a:lstStyle/>
        <a:p>
          <a:r>
            <a:rPr lang="ru-RU" sz="1800" dirty="0" smtClean="0"/>
            <a:t>Непонятное задание</a:t>
          </a:r>
          <a:endParaRPr lang="ru-RU" sz="1800" dirty="0"/>
        </a:p>
      </dgm:t>
    </dgm:pt>
    <dgm:pt modelId="{C1235558-A866-4152-AFAA-06F83F7A6695}" type="parTrans" cxnId="{BFC389AD-5E3B-42AE-BECE-D320659E0EBE}">
      <dgm:prSet/>
      <dgm:spPr/>
      <dgm:t>
        <a:bodyPr/>
        <a:lstStyle/>
        <a:p>
          <a:endParaRPr lang="ru-RU"/>
        </a:p>
      </dgm:t>
    </dgm:pt>
    <dgm:pt modelId="{99698E34-8D09-451C-94A8-592B1B501252}" type="sibTrans" cxnId="{BFC389AD-5E3B-42AE-BECE-D320659E0EBE}">
      <dgm:prSet/>
      <dgm:spPr/>
      <dgm:t>
        <a:bodyPr/>
        <a:lstStyle/>
        <a:p>
          <a:endParaRPr lang="ru-RU"/>
        </a:p>
      </dgm:t>
    </dgm:pt>
    <dgm:pt modelId="{A1DA4259-562F-4AD5-B69E-FAAB42092074}" type="pres">
      <dgm:prSet presAssocID="{78BEF2C5-265B-4019-885E-2AB80C8787EE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EE1AF2-6DF8-4F72-9D5F-A432746EDA3E}" type="pres">
      <dgm:prSet presAssocID="{78BEF2C5-265B-4019-885E-2AB80C8787EE}" presName="cycle" presStyleCnt="0"/>
      <dgm:spPr/>
      <dgm:t>
        <a:bodyPr/>
        <a:lstStyle/>
        <a:p>
          <a:endParaRPr lang="ru-RU"/>
        </a:p>
      </dgm:t>
    </dgm:pt>
    <dgm:pt modelId="{2A852A50-80FA-4BA3-8303-3A55D522B366}" type="pres">
      <dgm:prSet presAssocID="{78BEF2C5-265B-4019-885E-2AB80C8787EE}" presName="centerShape" presStyleCnt="0"/>
      <dgm:spPr/>
      <dgm:t>
        <a:bodyPr/>
        <a:lstStyle/>
        <a:p>
          <a:endParaRPr lang="ru-RU"/>
        </a:p>
      </dgm:t>
    </dgm:pt>
    <dgm:pt modelId="{F5E6829C-0802-4149-A7E4-AD880DC60686}" type="pres">
      <dgm:prSet presAssocID="{78BEF2C5-265B-4019-885E-2AB80C8787EE}" presName="connSite" presStyleLbl="node1" presStyleIdx="0" presStyleCnt="4"/>
      <dgm:spPr/>
      <dgm:t>
        <a:bodyPr/>
        <a:lstStyle/>
        <a:p>
          <a:endParaRPr lang="ru-RU"/>
        </a:p>
      </dgm:t>
    </dgm:pt>
    <dgm:pt modelId="{91FA6D1A-D415-46AA-958A-B5A1BF1D55B8}" type="pres">
      <dgm:prSet presAssocID="{78BEF2C5-265B-4019-885E-2AB80C8787EE}" presName="visible" presStyleLbl="node1" presStyleIdx="0" presStyleCnt="4" custScaleX="48371" custScaleY="49505"/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8C672082-5835-424D-BF5F-CB3D46203FA5}" type="pres">
      <dgm:prSet presAssocID="{6BB62B2D-34D8-4F04-8578-91C75B717CB8}" presName="Name25" presStyleLbl="parChTrans1D1" presStyleIdx="0" presStyleCnt="3"/>
      <dgm:spPr/>
      <dgm:t>
        <a:bodyPr/>
        <a:lstStyle/>
        <a:p>
          <a:endParaRPr lang="ru-RU"/>
        </a:p>
      </dgm:t>
    </dgm:pt>
    <dgm:pt modelId="{4539C052-A0D7-4FE1-88E3-AC5C5950E154}" type="pres">
      <dgm:prSet presAssocID="{333D4558-BED8-4347-A958-A61540021A30}" presName="node" presStyleCnt="0"/>
      <dgm:spPr/>
      <dgm:t>
        <a:bodyPr/>
        <a:lstStyle/>
        <a:p>
          <a:endParaRPr lang="ru-RU"/>
        </a:p>
      </dgm:t>
    </dgm:pt>
    <dgm:pt modelId="{38BEDA58-B3B0-41D2-B9A7-024425D9EDA5}" type="pres">
      <dgm:prSet presAssocID="{333D4558-BED8-4347-A958-A61540021A30}" presName="parentNode" presStyleLbl="node1" presStyleIdx="1" presStyleCnt="4" custScaleX="108311" custScaleY="107096" custLinFactNeighborX="92842" custLinFactNeighborY="631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99D5B6-1C32-40E3-BAB4-87EE88778A42}" type="pres">
      <dgm:prSet presAssocID="{333D4558-BED8-4347-A958-A61540021A30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15DA93-84BC-4D51-9968-AA59DB2A32BF}" type="pres">
      <dgm:prSet presAssocID="{B091F784-2855-44C8-847F-72A05FA8E5AE}" presName="Name25" presStyleLbl="parChTrans1D1" presStyleIdx="1" presStyleCnt="3"/>
      <dgm:spPr/>
      <dgm:t>
        <a:bodyPr/>
        <a:lstStyle/>
        <a:p>
          <a:endParaRPr lang="ru-RU"/>
        </a:p>
      </dgm:t>
    </dgm:pt>
    <dgm:pt modelId="{DC8A2751-910E-44B3-91CA-63CBF00059CC}" type="pres">
      <dgm:prSet presAssocID="{C20706FF-3EAF-42CC-AB69-27EBC155BD90}" presName="node" presStyleCnt="0"/>
      <dgm:spPr/>
      <dgm:t>
        <a:bodyPr/>
        <a:lstStyle/>
        <a:p>
          <a:endParaRPr lang="ru-RU"/>
        </a:p>
      </dgm:t>
    </dgm:pt>
    <dgm:pt modelId="{E1107200-2D52-4761-AF67-FB4D060C226B}" type="pres">
      <dgm:prSet presAssocID="{C20706FF-3EAF-42CC-AB69-27EBC155BD90}" presName="parentNode" presStyleLbl="node1" presStyleIdx="2" presStyleCnt="4" custScaleX="109240" custScaleY="103612" custLinFactNeighborX="60411" custLinFactNeighborY="-11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9C53C9-3E40-4449-83EE-0B31BB2FEE50}" type="pres">
      <dgm:prSet presAssocID="{C20706FF-3EAF-42CC-AB69-27EBC155BD90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899F68-D45B-4C9E-BC38-DE34E08D0346}" type="pres">
      <dgm:prSet presAssocID="{D9C7BE9C-4E9B-4BD8-BC80-1ED8F8B163F9}" presName="Name25" presStyleLbl="parChTrans1D1" presStyleIdx="2" presStyleCnt="3"/>
      <dgm:spPr/>
      <dgm:t>
        <a:bodyPr/>
        <a:lstStyle/>
        <a:p>
          <a:endParaRPr lang="ru-RU"/>
        </a:p>
      </dgm:t>
    </dgm:pt>
    <dgm:pt modelId="{E211124A-2A4B-4E03-AC51-A35482027C73}" type="pres">
      <dgm:prSet presAssocID="{C6305992-D768-4EFD-AC97-E85547EAAF5F}" presName="node" presStyleCnt="0"/>
      <dgm:spPr/>
      <dgm:t>
        <a:bodyPr/>
        <a:lstStyle/>
        <a:p>
          <a:endParaRPr lang="ru-RU"/>
        </a:p>
      </dgm:t>
    </dgm:pt>
    <dgm:pt modelId="{D190DF4B-35D3-4676-8205-39A5BEBD77C9}" type="pres">
      <dgm:prSet presAssocID="{C6305992-D768-4EFD-AC97-E85547EAAF5F}" presName="parentNode" presStyleLbl="node1" presStyleIdx="3" presStyleCnt="4" custLinFactNeighborX="96765" custLinFactNeighborY="-204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85C1CC-F397-4047-8047-D9C165D95D24}" type="pres">
      <dgm:prSet presAssocID="{C6305992-D768-4EFD-AC97-E85547EAAF5F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D0FC7F-E579-4284-B9AE-252AD146D52A}" srcId="{C6305992-D768-4EFD-AC97-E85547EAAF5F}" destId="{484236DD-A3C9-4A34-BBC1-F09C6EB6184F}" srcOrd="1" destOrd="0" parTransId="{D9070EC9-D584-4B28-930F-D8F8F3E272D1}" sibTransId="{66D9930D-3C1B-4BD9-8355-6688303DF1CD}"/>
    <dgm:cxn modelId="{5E510755-A340-461A-BE8E-6E05DC6C1C97}" srcId="{C20706FF-3EAF-42CC-AB69-27EBC155BD90}" destId="{5161D0B4-C9DD-4459-9881-6B52C72DDD77}" srcOrd="0" destOrd="0" parTransId="{58840075-AFB4-4BFF-ACEF-78341828ED30}" sibTransId="{DFF9D695-40E6-4A25-BC8E-A80965EBD0A4}"/>
    <dgm:cxn modelId="{57E21D4A-19A2-4A8C-BAF4-A3EB346CC10A}" srcId="{C6305992-D768-4EFD-AC97-E85547EAAF5F}" destId="{49019F25-044C-4A37-A922-72149B60CAD0}" srcOrd="0" destOrd="0" parTransId="{A917FAEE-EF32-4864-AA90-33C1A812868A}" sibTransId="{96223064-115E-4AAB-99B4-61C412309485}"/>
    <dgm:cxn modelId="{CAB1E9EA-6614-49D5-A619-86E407065D0F}" type="presOf" srcId="{D9C7BE9C-4E9B-4BD8-BC80-1ED8F8B163F9}" destId="{F4899F68-D45B-4C9E-BC38-DE34E08D0346}" srcOrd="0" destOrd="0" presId="urn:microsoft.com/office/officeart/2005/8/layout/radial2"/>
    <dgm:cxn modelId="{FEB8231B-6226-43CA-AA65-5121A237E65F}" type="presOf" srcId="{484236DD-A3C9-4A34-BBC1-F09C6EB6184F}" destId="{A885C1CC-F397-4047-8047-D9C165D95D24}" srcOrd="0" destOrd="1" presId="urn:microsoft.com/office/officeart/2005/8/layout/radial2"/>
    <dgm:cxn modelId="{747B2C81-61A0-4E95-9A3C-FD2CDCF905F0}" type="presOf" srcId="{28CADB5B-B8D8-435B-926B-2A252AAE5FC3}" destId="{A885C1CC-F397-4047-8047-D9C165D95D24}" srcOrd="0" destOrd="3" presId="urn:microsoft.com/office/officeart/2005/8/layout/radial2"/>
    <dgm:cxn modelId="{751AEEFD-B642-4781-BDD6-4C0FA59DE87C}" type="presOf" srcId="{49019F25-044C-4A37-A922-72149B60CAD0}" destId="{A885C1CC-F397-4047-8047-D9C165D95D24}" srcOrd="0" destOrd="0" presId="urn:microsoft.com/office/officeart/2005/8/layout/radial2"/>
    <dgm:cxn modelId="{45FEE033-4BF4-4061-83F6-DD10FFEF4241}" type="presOf" srcId="{333D4558-BED8-4347-A958-A61540021A30}" destId="{38BEDA58-B3B0-41D2-B9A7-024425D9EDA5}" srcOrd="0" destOrd="0" presId="urn:microsoft.com/office/officeart/2005/8/layout/radial2"/>
    <dgm:cxn modelId="{F0F15C64-CA18-4E4B-BED4-4F0A0087579B}" srcId="{C6305992-D768-4EFD-AC97-E85547EAAF5F}" destId="{ED089704-B49F-4D53-BCFE-90171299B4D9}" srcOrd="2" destOrd="0" parTransId="{6D09A944-642F-4A7A-9476-7E4D1B9CF302}" sibTransId="{BC02547F-487C-485F-89DC-88BC7FA2CCBF}"/>
    <dgm:cxn modelId="{D7F2B741-699D-4148-8F76-64F444404608}" type="presOf" srcId="{6BB62B2D-34D8-4F04-8578-91C75B717CB8}" destId="{8C672082-5835-424D-BF5F-CB3D46203FA5}" srcOrd="0" destOrd="0" presId="urn:microsoft.com/office/officeart/2005/8/layout/radial2"/>
    <dgm:cxn modelId="{8C0769CF-3DDA-4F9D-86D4-546FC24FA917}" type="presOf" srcId="{ED089704-B49F-4D53-BCFE-90171299B4D9}" destId="{A885C1CC-F397-4047-8047-D9C165D95D24}" srcOrd="0" destOrd="2" presId="urn:microsoft.com/office/officeart/2005/8/layout/radial2"/>
    <dgm:cxn modelId="{B871F67A-4A04-4A55-80D7-2C2F84A2D791}" srcId="{78BEF2C5-265B-4019-885E-2AB80C8787EE}" destId="{C20706FF-3EAF-42CC-AB69-27EBC155BD90}" srcOrd="1" destOrd="0" parTransId="{B091F784-2855-44C8-847F-72A05FA8E5AE}" sibTransId="{7D138527-1E22-4904-9D35-135E6378E45E}"/>
    <dgm:cxn modelId="{05443E15-3055-4CC9-91E7-1CC96FC85FD6}" type="presOf" srcId="{B091F784-2855-44C8-847F-72A05FA8E5AE}" destId="{2215DA93-84BC-4D51-9968-AA59DB2A32BF}" srcOrd="0" destOrd="0" presId="urn:microsoft.com/office/officeart/2005/8/layout/radial2"/>
    <dgm:cxn modelId="{1C6812E1-060F-43F7-83CB-DD9678EB1574}" type="presOf" srcId="{C6305992-D768-4EFD-AC97-E85547EAAF5F}" destId="{D190DF4B-35D3-4676-8205-39A5BEBD77C9}" srcOrd="0" destOrd="0" presId="urn:microsoft.com/office/officeart/2005/8/layout/radial2"/>
    <dgm:cxn modelId="{85F5B8AA-6ABE-4546-989D-DC4F895FF51C}" srcId="{78BEF2C5-265B-4019-885E-2AB80C8787EE}" destId="{333D4558-BED8-4347-A958-A61540021A30}" srcOrd="0" destOrd="0" parTransId="{6BB62B2D-34D8-4F04-8578-91C75B717CB8}" sibTransId="{1C7863DE-CE48-43CF-8A44-163FE4B17473}"/>
    <dgm:cxn modelId="{7E0F464E-C365-42DD-BC8A-3E1A054105AD}" srcId="{333D4558-BED8-4347-A958-A61540021A30}" destId="{AED90F00-8D3B-4291-A0E9-DE9D58475E0C}" srcOrd="0" destOrd="0" parTransId="{93140654-8486-473F-8CB5-F736806A33EC}" sibTransId="{B8837A7F-206A-4898-8AA3-C99C46D52179}"/>
    <dgm:cxn modelId="{2882019D-2732-4D88-9B8A-D40E8AD7733F}" type="presOf" srcId="{5161D0B4-C9DD-4459-9881-6B52C72DDD77}" destId="{939C53C9-3E40-4449-83EE-0B31BB2FEE50}" srcOrd="0" destOrd="0" presId="urn:microsoft.com/office/officeart/2005/8/layout/radial2"/>
    <dgm:cxn modelId="{BFC389AD-5E3B-42AE-BECE-D320659E0EBE}" srcId="{C6305992-D768-4EFD-AC97-E85547EAAF5F}" destId="{28CADB5B-B8D8-435B-926B-2A252AAE5FC3}" srcOrd="3" destOrd="0" parTransId="{C1235558-A866-4152-AFAA-06F83F7A6695}" sibTransId="{99698E34-8D09-451C-94A8-592B1B501252}"/>
    <dgm:cxn modelId="{F6975F63-8DEE-4A22-84E8-4EECB54B03A4}" type="presOf" srcId="{AED90F00-8D3B-4291-A0E9-DE9D58475E0C}" destId="{4299D5B6-1C32-40E3-BAB4-87EE88778A42}" srcOrd="0" destOrd="0" presId="urn:microsoft.com/office/officeart/2005/8/layout/radial2"/>
    <dgm:cxn modelId="{2F0D6E7B-C714-4F38-AC35-BAD33C8257D3}" type="presOf" srcId="{C20706FF-3EAF-42CC-AB69-27EBC155BD90}" destId="{E1107200-2D52-4761-AF67-FB4D060C226B}" srcOrd="0" destOrd="0" presId="urn:microsoft.com/office/officeart/2005/8/layout/radial2"/>
    <dgm:cxn modelId="{4A2F8315-68B6-44FE-AD8D-DBAE89B54A8F}" srcId="{78BEF2C5-265B-4019-885E-2AB80C8787EE}" destId="{C6305992-D768-4EFD-AC97-E85547EAAF5F}" srcOrd="2" destOrd="0" parTransId="{D9C7BE9C-4E9B-4BD8-BC80-1ED8F8B163F9}" sibTransId="{21DFDCEF-C6F5-4D5D-BE09-98CA1F32FB6D}"/>
    <dgm:cxn modelId="{96D02D06-D2B2-4461-9D70-99D02ACC6D52}" type="presOf" srcId="{78BEF2C5-265B-4019-885E-2AB80C8787EE}" destId="{A1DA4259-562F-4AD5-B69E-FAAB42092074}" srcOrd="0" destOrd="0" presId="urn:microsoft.com/office/officeart/2005/8/layout/radial2"/>
    <dgm:cxn modelId="{25EB1008-D100-4184-A6E1-53A458F2ED28}" type="presParOf" srcId="{A1DA4259-562F-4AD5-B69E-FAAB42092074}" destId="{8CEE1AF2-6DF8-4F72-9D5F-A432746EDA3E}" srcOrd="0" destOrd="0" presId="urn:microsoft.com/office/officeart/2005/8/layout/radial2"/>
    <dgm:cxn modelId="{158845D7-D6FF-41BF-99C7-FA829CFCEBC5}" type="presParOf" srcId="{8CEE1AF2-6DF8-4F72-9D5F-A432746EDA3E}" destId="{2A852A50-80FA-4BA3-8303-3A55D522B366}" srcOrd="0" destOrd="0" presId="urn:microsoft.com/office/officeart/2005/8/layout/radial2"/>
    <dgm:cxn modelId="{44E39F29-2A68-4A4C-9AE7-64B76576F619}" type="presParOf" srcId="{2A852A50-80FA-4BA3-8303-3A55D522B366}" destId="{F5E6829C-0802-4149-A7E4-AD880DC60686}" srcOrd="0" destOrd="0" presId="urn:microsoft.com/office/officeart/2005/8/layout/radial2"/>
    <dgm:cxn modelId="{6AA7FBFD-2144-45D2-A1D5-645ABE7D45EE}" type="presParOf" srcId="{2A852A50-80FA-4BA3-8303-3A55D522B366}" destId="{91FA6D1A-D415-46AA-958A-B5A1BF1D55B8}" srcOrd="1" destOrd="0" presId="urn:microsoft.com/office/officeart/2005/8/layout/radial2"/>
    <dgm:cxn modelId="{71729996-67C5-4EE1-8171-1F445145D35E}" type="presParOf" srcId="{8CEE1AF2-6DF8-4F72-9D5F-A432746EDA3E}" destId="{8C672082-5835-424D-BF5F-CB3D46203FA5}" srcOrd="1" destOrd="0" presId="urn:microsoft.com/office/officeart/2005/8/layout/radial2"/>
    <dgm:cxn modelId="{2459DEC4-0211-4E6D-A338-030F38868722}" type="presParOf" srcId="{8CEE1AF2-6DF8-4F72-9D5F-A432746EDA3E}" destId="{4539C052-A0D7-4FE1-88E3-AC5C5950E154}" srcOrd="2" destOrd="0" presId="urn:microsoft.com/office/officeart/2005/8/layout/radial2"/>
    <dgm:cxn modelId="{F6AC1A3E-4A6C-454A-94A1-8A46898C2297}" type="presParOf" srcId="{4539C052-A0D7-4FE1-88E3-AC5C5950E154}" destId="{38BEDA58-B3B0-41D2-B9A7-024425D9EDA5}" srcOrd="0" destOrd="0" presId="urn:microsoft.com/office/officeart/2005/8/layout/radial2"/>
    <dgm:cxn modelId="{2E474BB4-6437-4397-9451-2AE5B5229B23}" type="presParOf" srcId="{4539C052-A0D7-4FE1-88E3-AC5C5950E154}" destId="{4299D5B6-1C32-40E3-BAB4-87EE88778A42}" srcOrd="1" destOrd="0" presId="urn:microsoft.com/office/officeart/2005/8/layout/radial2"/>
    <dgm:cxn modelId="{548AA8DD-EDC5-4652-B348-2FC1A198A33A}" type="presParOf" srcId="{8CEE1AF2-6DF8-4F72-9D5F-A432746EDA3E}" destId="{2215DA93-84BC-4D51-9968-AA59DB2A32BF}" srcOrd="3" destOrd="0" presId="urn:microsoft.com/office/officeart/2005/8/layout/radial2"/>
    <dgm:cxn modelId="{B94F3FD5-3EE1-4161-AB80-AC30EFBC2A12}" type="presParOf" srcId="{8CEE1AF2-6DF8-4F72-9D5F-A432746EDA3E}" destId="{DC8A2751-910E-44B3-91CA-63CBF00059CC}" srcOrd="4" destOrd="0" presId="urn:microsoft.com/office/officeart/2005/8/layout/radial2"/>
    <dgm:cxn modelId="{797A229E-6120-4CEF-B5CB-091F18C6F32E}" type="presParOf" srcId="{DC8A2751-910E-44B3-91CA-63CBF00059CC}" destId="{E1107200-2D52-4761-AF67-FB4D060C226B}" srcOrd="0" destOrd="0" presId="urn:microsoft.com/office/officeart/2005/8/layout/radial2"/>
    <dgm:cxn modelId="{230E0784-C829-4AEA-AB10-5179D590A996}" type="presParOf" srcId="{DC8A2751-910E-44B3-91CA-63CBF00059CC}" destId="{939C53C9-3E40-4449-83EE-0B31BB2FEE50}" srcOrd="1" destOrd="0" presId="urn:microsoft.com/office/officeart/2005/8/layout/radial2"/>
    <dgm:cxn modelId="{EFAA4C4D-5FA6-49FC-8974-33F37E0D3084}" type="presParOf" srcId="{8CEE1AF2-6DF8-4F72-9D5F-A432746EDA3E}" destId="{F4899F68-D45B-4C9E-BC38-DE34E08D0346}" srcOrd="5" destOrd="0" presId="urn:microsoft.com/office/officeart/2005/8/layout/radial2"/>
    <dgm:cxn modelId="{71F20CEF-F6FC-4A4B-B9DA-4F6253619866}" type="presParOf" srcId="{8CEE1AF2-6DF8-4F72-9D5F-A432746EDA3E}" destId="{E211124A-2A4B-4E03-AC51-A35482027C73}" srcOrd="6" destOrd="0" presId="urn:microsoft.com/office/officeart/2005/8/layout/radial2"/>
    <dgm:cxn modelId="{A5D008F7-D675-4ACD-ADAE-9E8EC0598A05}" type="presParOf" srcId="{E211124A-2A4B-4E03-AC51-A35482027C73}" destId="{D190DF4B-35D3-4676-8205-39A5BEBD77C9}" srcOrd="0" destOrd="0" presId="urn:microsoft.com/office/officeart/2005/8/layout/radial2"/>
    <dgm:cxn modelId="{F8E187BE-D34E-4A05-A961-FF110BD2F0B6}" type="presParOf" srcId="{E211124A-2A4B-4E03-AC51-A35482027C73}" destId="{A885C1CC-F397-4047-8047-D9C165D95D24}" srcOrd="1" destOrd="0" presId="urn:microsoft.com/office/officeart/2005/8/layout/radial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28770C6-5B13-4D9D-98BE-C4C9E0C27957}" type="doc">
      <dgm:prSet loTypeId="urn:microsoft.com/office/officeart/2005/8/layout/hList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A106895-F17A-4F9C-91BE-A15F79363D76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3200" dirty="0" smtClean="0">
              <a:solidFill>
                <a:schemeClr val="tx1"/>
              </a:solidFill>
            </a:rPr>
            <a:t>Стратегии и методы прикладного анализа поведения</a:t>
          </a:r>
          <a:endParaRPr lang="ru-RU" sz="3200" dirty="0">
            <a:solidFill>
              <a:schemeClr val="tx1"/>
            </a:solidFill>
          </a:endParaRPr>
        </a:p>
      </dgm:t>
    </dgm:pt>
    <dgm:pt modelId="{86A18A2B-343E-4631-9DA5-EA5E218DDC29}" type="parTrans" cxnId="{3DC3A670-11DC-4F89-B276-900584F1F376}">
      <dgm:prSet/>
      <dgm:spPr/>
      <dgm:t>
        <a:bodyPr/>
        <a:lstStyle/>
        <a:p>
          <a:endParaRPr lang="ru-RU"/>
        </a:p>
      </dgm:t>
    </dgm:pt>
    <dgm:pt modelId="{E5BDB237-E054-40F5-A570-E5D503E43B29}" type="sibTrans" cxnId="{3DC3A670-11DC-4F89-B276-900584F1F376}">
      <dgm:prSet/>
      <dgm:spPr/>
      <dgm:t>
        <a:bodyPr/>
        <a:lstStyle/>
        <a:p>
          <a:endParaRPr lang="ru-RU"/>
        </a:p>
      </dgm:t>
    </dgm:pt>
    <dgm:pt modelId="{A3D8CAEE-86D1-4EF6-A0C8-8413FF6410AA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Тестирование предпочтений как метод поиска усилителей</a:t>
          </a:r>
          <a:endParaRPr lang="ru-RU" dirty="0">
            <a:solidFill>
              <a:srgbClr val="002060"/>
            </a:solidFill>
          </a:endParaRPr>
        </a:p>
      </dgm:t>
    </dgm:pt>
    <dgm:pt modelId="{145922F2-A2E2-4147-855B-D4BD220C12AC}" type="parTrans" cxnId="{8E0CE364-7335-4B8F-910C-44E657B0D115}">
      <dgm:prSet/>
      <dgm:spPr/>
      <dgm:t>
        <a:bodyPr/>
        <a:lstStyle/>
        <a:p>
          <a:endParaRPr lang="ru-RU"/>
        </a:p>
      </dgm:t>
    </dgm:pt>
    <dgm:pt modelId="{75636074-B5A8-4E9A-BC0A-FCB851B166D8}" type="sibTrans" cxnId="{8E0CE364-7335-4B8F-910C-44E657B0D115}">
      <dgm:prSet/>
      <dgm:spPr/>
      <dgm:t>
        <a:bodyPr/>
        <a:lstStyle/>
        <a:p>
          <a:endParaRPr lang="ru-RU"/>
        </a:p>
      </dgm:t>
    </dgm:pt>
    <dgm:pt modelId="{945B958C-96D9-4455-8D02-2D1DE78DAB71}">
      <dgm:prSet phldrT="[Текст]" custT="1"/>
      <dgm:spPr/>
      <dgm:t>
        <a:bodyPr/>
        <a:lstStyle/>
        <a:p>
          <a:endParaRPr lang="ru-RU" sz="1600" dirty="0" smtClean="0"/>
        </a:p>
        <a:p>
          <a:endParaRPr lang="ru-RU" sz="1600" dirty="0" smtClean="0"/>
        </a:p>
        <a:p>
          <a:r>
            <a:rPr lang="ru-RU" sz="1600" dirty="0" smtClean="0">
              <a:solidFill>
                <a:srgbClr val="002060"/>
              </a:solidFill>
            </a:rPr>
            <a:t>Визуальная поддержка</a:t>
          </a:r>
        </a:p>
        <a:p>
          <a:r>
            <a:rPr lang="ru-RU" sz="1400" dirty="0" smtClean="0">
              <a:solidFill>
                <a:srgbClr val="002060"/>
              </a:solidFill>
            </a:rPr>
            <a:t>- стратегия «</a:t>
          </a:r>
          <a:r>
            <a:rPr lang="ru-RU" sz="1400" dirty="0" err="1" smtClean="0">
              <a:solidFill>
                <a:srgbClr val="002060"/>
              </a:solidFill>
            </a:rPr>
            <a:t>Сначала-потом</a:t>
          </a:r>
          <a:r>
            <a:rPr lang="ru-RU" sz="1400" dirty="0" smtClean="0">
              <a:solidFill>
                <a:srgbClr val="002060"/>
              </a:solidFill>
            </a:rPr>
            <a:t>»</a:t>
          </a:r>
        </a:p>
        <a:p>
          <a:r>
            <a:rPr lang="ru-RU" sz="1400" dirty="0" smtClean="0">
              <a:solidFill>
                <a:srgbClr val="002060"/>
              </a:solidFill>
            </a:rPr>
            <a:t>- визуальное расписание и т.д.</a:t>
          </a:r>
          <a:endParaRPr lang="ru-RU" sz="1400" dirty="0">
            <a:solidFill>
              <a:srgbClr val="002060"/>
            </a:solidFill>
          </a:endParaRPr>
        </a:p>
      </dgm:t>
    </dgm:pt>
    <dgm:pt modelId="{2C6AEA5B-8007-41DD-AC1F-330E605487A5}" type="parTrans" cxnId="{399F350F-63DB-447E-820C-84B021360C85}">
      <dgm:prSet/>
      <dgm:spPr/>
      <dgm:t>
        <a:bodyPr/>
        <a:lstStyle/>
        <a:p>
          <a:endParaRPr lang="ru-RU"/>
        </a:p>
      </dgm:t>
    </dgm:pt>
    <dgm:pt modelId="{E05A73A7-BAE2-46DA-967B-4B127CB2C79E}" type="sibTrans" cxnId="{399F350F-63DB-447E-820C-84B021360C85}">
      <dgm:prSet/>
      <dgm:spPr/>
      <dgm:t>
        <a:bodyPr/>
        <a:lstStyle/>
        <a:p>
          <a:endParaRPr lang="ru-RU"/>
        </a:p>
      </dgm:t>
    </dgm:pt>
    <dgm:pt modelId="{F9A6BB98-035F-4CAC-A384-047720EEB5AA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Безошибочное обучение с использованием подсказок</a:t>
          </a:r>
          <a:endParaRPr lang="ru-RU" dirty="0">
            <a:solidFill>
              <a:srgbClr val="002060"/>
            </a:solidFill>
          </a:endParaRPr>
        </a:p>
      </dgm:t>
    </dgm:pt>
    <dgm:pt modelId="{A76920E5-622A-4B2F-93FD-C460174EBCF0}" type="parTrans" cxnId="{96124906-D4A9-4A33-9814-DB6A52205FDE}">
      <dgm:prSet/>
      <dgm:spPr/>
      <dgm:t>
        <a:bodyPr/>
        <a:lstStyle/>
        <a:p>
          <a:endParaRPr lang="ru-RU"/>
        </a:p>
      </dgm:t>
    </dgm:pt>
    <dgm:pt modelId="{664BA2AB-9906-4869-A0D1-C493ECAE59EE}" type="sibTrans" cxnId="{96124906-D4A9-4A33-9814-DB6A52205FDE}">
      <dgm:prSet/>
      <dgm:spPr/>
      <dgm:t>
        <a:bodyPr/>
        <a:lstStyle/>
        <a:p>
          <a:endParaRPr lang="ru-RU"/>
        </a:p>
      </dgm:t>
    </dgm:pt>
    <dgm:pt modelId="{A23E5361-93BC-487C-AEAB-98EE5F05C54B}">
      <dgm:prSet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Метод пошагового обучения</a:t>
          </a:r>
          <a:endParaRPr lang="ru-RU" dirty="0">
            <a:solidFill>
              <a:srgbClr val="002060"/>
            </a:solidFill>
          </a:endParaRPr>
        </a:p>
      </dgm:t>
    </dgm:pt>
    <dgm:pt modelId="{E041ADC9-A422-40C5-A151-FCC9B39FC7D6}" type="parTrans" cxnId="{85A31276-46C5-45AD-A81B-6C1E042A4EF6}">
      <dgm:prSet/>
      <dgm:spPr/>
      <dgm:t>
        <a:bodyPr/>
        <a:lstStyle/>
        <a:p>
          <a:endParaRPr lang="ru-RU"/>
        </a:p>
      </dgm:t>
    </dgm:pt>
    <dgm:pt modelId="{B5095ABE-B346-4C3F-830A-DF866AFF1ABD}" type="sibTrans" cxnId="{85A31276-46C5-45AD-A81B-6C1E042A4EF6}">
      <dgm:prSet/>
      <dgm:spPr/>
      <dgm:t>
        <a:bodyPr/>
        <a:lstStyle/>
        <a:p>
          <a:endParaRPr lang="ru-RU"/>
        </a:p>
      </dgm:t>
    </dgm:pt>
    <dgm:pt modelId="{F9DB984A-C055-45D5-BBFF-2D2B20053775}">
      <dgm:prSet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Метод блоков</a:t>
          </a:r>
          <a:endParaRPr lang="ru-RU" dirty="0">
            <a:solidFill>
              <a:srgbClr val="002060"/>
            </a:solidFill>
          </a:endParaRPr>
        </a:p>
      </dgm:t>
    </dgm:pt>
    <dgm:pt modelId="{CA759C4A-D824-4604-ABBB-D834D4000025}" type="parTrans" cxnId="{5E41D174-CB78-4E34-B4C6-1556E68AEA76}">
      <dgm:prSet/>
      <dgm:spPr/>
      <dgm:t>
        <a:bodyPr/>
        <a:lstStyle/>
        <a:p>
          <a:endParaRPr lang="ru-RU"/>
        </a:p>
      </dgm:t>
    </dgm:pt>
    <dgm:pt modelId="{73959F48-EF7D-4590-9C22-B7C970C8BA15}" type="sibTrans" cxnId="{5E41D174-CB78-4E34-B4C6-1556E68AEA76}">
      <dgm:prSet/>
      <dgm:spPr/>
      <dgm:t>
        <a:bodyPr/>
        <a:lstStyle/>
        <a:p>
          <a:endParaRPr lang="ru-RU"/>
        </a:p>
      </dgm:t>
    </dgm:pt>
    <dgm:pt modelId="{3F61C74B-BE77-4DF5-9D76-498A6629F365}" type="pres">
      <dgm:prSet presAssocID="{E28770C6-5B13-4D9D-98BE-C4C9E0C2795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8AED4E-1FAE-430D-86F2-D35E5A08919F}" type="pres">
      <dgm:prSet presAssocID="{9A106895-F17A-4F9C-91BE-A15F79363D76}" presName="roof" presStyleLbl="dkBgShp" presStyleIdx="0" presStyleCnt="2" custScaleY="59890" custLinFactNeighborX="2604" custLinFactNeighborY="4216"/>
      <dgm:spPr/>
      <dgm:t>
        <a:bodyPr/>
        <a:lstStyle/>
        <a:p>
          <a:endParaRPr lang="ru-RU"/>
        </a:p>
      </dgm:t>
    </dgm:pt>
    <dgm:pt modelId="{7A09A9A9-34D8-40FC-AB25-ED66B03D34EB}" type="pres">
      <dgm:prSet presAssocID="{9A106895-F17A-4F9C-91BE-A15F79363D76}" presName="pillars" presStyleCnt="0"/>
      <dgm:spPr/>
      <dgm:t>
        <a:bodyPr/>
        <a:lstStyle/>
        <a:p>
          <a:endParaRPr lang="ru-RU"/>
        </a:p>
      </dgm:t>
    </dgm:pt>
    <dgm:pt modelId="{81ACB699-1AF7-41A5-91AC-9076F2DBFC01}" type="pres">
      <dgm:prSet presAssocID="{9A106895-F17A-4F9C-91BE-A15F79363D76}" presName="pillar1" presStyleLbl="node1" presStyleIdx="0" presStyleCnt="5" custScaleY="114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395CB6-38D1-4CA8-87B7-59C7F70730EC}" type="pres">
      <dgm:prSet presAssocID="{945B958C-96D9-4455-8D02-2D1DE78DAB71}" presName="pillarX" presStyleLbl="node1" presStyleIdx="1" presStyleCnt="5" custScaleY="114726" custLinFactNeighborX="3568" custLinFactNeighborY="-18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0EF1F4-505B-4D11-B2D1-DEE628CBF985}" type="pres">
      <dgm:prSet presAssocID="{F9A6BB98-035F-4CAC-A384-047720EEB5AA}" presName="pillarX" presStyleLbl="node1" presStyleIdx="2" presStyleCnt="5" custScaleY="114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FDE17-2A06-4DD9-B2F2-C8423CD221F6}" type="pres">
      <dgm:prSet presAssocID="{A23E5361-93BC-487C-AEAB-98EE5F05C54B}" presName="pillarX" presStyleLbl="node1" presStyleIdx="3" presStyleCnt="5" custScaleY="114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080F18-27E5-472B-9C22-A2FBD2F5F8BB}" type="pres">
      <dgm:prSet presAssocID="{F9DB984A-C055-45D5-BBFF-2D2B20053775}" presName="pillarX" presStyleLbl="node1" presStyleIdx="4" presStyleCnt="5" custScaleY="114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4B21AE-B100-4FE5-BEB5-D2F3EB529273}" type="pres">
      <dgm:prSet presAssocID="{9A106895-F17A-4F9C-91BE-A15F79363D76}" presName="base" presStyleLbl="dkBgShp" presStyleIdx="1" presStyleCnt="2"/>
      <dgm:spPr/>
      <dgm:t>
        <a:bodyPr/>
        <a:lstStyle/>
        <a:p>
          <a:endParaRPr lang="ru-RU"/>
        </a:p>
      </dgm:t>
    </dgm:pt>
  </dgm:ptLst>
  <dgm:cxnLst>
    <dgm:cxn modelId="{019661AC-9773-4AF9-8C74-90C3D4F01BD4}" type="presOf" srcId="{A23E5361-93BC-487C-AEAB-98EE5F05C54B}" destId="{EE6FDE17-2A06-4DD9-B2F2-C8423CD221F6}" srcOrd="0" destOrd="0" presId="urn:microsoft.com/office/officeart/2005/8/layout/hList3"/>
    <dgm:cxn modelId="{D3E2FE28-DE0C-4DB4-9D8C-EE1F418F7A63}" type="presOf" srcId="{F9A6BB98-035F-4CAC-A384-047720EEB5AA}" destId="{D70EF1F4-505B-4D11-B2D1-DEE628CBF985}" srcOrd="0" destOrd="0" presId="urn:microsoft.com/office/officeart/2005/8/layout/hList3"/>
    <dgm:cxn modelId="{5E41D174-CB78-4E34-B4C6-1556E68AEA76}" srcId="{9A106895-F17A-4F9C-91BE-A15F79363D76}" destId="{F9DB984A-C055-45D5-BBFF-2D2B20053775}" srcOrd="4" destOrd="0" parTransId="{CA759C4A-D824-4604-ABBB-D834D4000025}" sibTransId="{73959F48-EF7D-4590-9C22-B7C970C8BA15}"/>
    <dgm:cxn modelId="{F805E251-3412-4687-9356-B427F087DD75}" type="presOf" srcId="{A3D8CAEE-86D1-4EF6-A0C8-8413FF6410AA}" destId="{81ACB699-1AF7-41A5-91AC-9076F2DBFC01}" srcOrd="0" destOrd="0" presId="urn:microsoft.com/office/officeart/2005/8/layout/hList3"/>
    <dgm:cxn modelId="{8E0CE364-7335-4B8F-910C-44E657B0D115}" srcId="{9A106895-F17A-4F9C-91BE-A15F79363D76}" destId="{A3D8CAEE-86D1-4EF6-A0C8-8413FF6410AA}" srcOrd="0" destOrd="0" parTransId="{145922F2-A2E2-4147-855B-D4BD220C12AC}" sibTransId="{75636074-B5A8-4E9A-BC0A-FCB851B166D8}"/>
    <dgm:cxn modelId="{85A31276-46C5-45AD-A81B-6C1E042A4EF6}" srcId="{9A106895-F17A-4F9C-91BE-A15F79363D76}" destId="{A23E5361-93BC-487C-AEAB-98EE5F05C54B}" srcOrd="3" destOrd="0" parTransId="{E041ADC9-A422-40C5-A151-FCC9B39FC7D6}" sibTransId="{B5095ABE-B346-4C3F-830A-DF866AFF1ABD}"/>
    <dgm:cxn modelId="{3DC3A670-11DC-4F89-B276-900584F1F376}" srcId="{E28770C6-5B13-4D9D-98BE-C4C9E0C27957}" destId="{9A106895-F17A-4F9C-91BE-A15F79363D76}" srcOrd="0" destOrd="0" parTransId="{86A18A2B-343E-4631-9DA5-EA5E218DDC29}" sibTransId="{E5BDB237-E054-40F5-A570-E5D503E43B29}"/>
    <dgm:cxn modelId="{AB6E833C-4A94-4150-BE96-1720A7B86BC1}" type="presOf" srcId="{E28770C6-5B13-4D9D-98BE-C4C9E0C27957}" destId="{3F61C74B-BE77-4DF5-9D76-498A6629F365}" srcOrd="0" destOrd="0" presId="urn:microsoft.com/office/officeart/2005/8/layout/hList3"/>
    <dgm:cxn modelId="{E6338560-7B15-42E5-B66D-BB57E10EE21F}" type="presOf" srcId="{945B958C-96D9-4455-8D02-2D1DE78DAB71}" destId="{45395CB6-38D1-4CA8-87B7-59C7F70730EC}" srcOrd="0" destOrd="0" presId="urn:microsoft.com/office/officeart/2005/8/layout/hList3"/>
    <dgm:cxn modelId="{399F350F-63DB-447E-820C-84B021360C85}" srcId="{9A106895-F17A-4F9C-91BE-A15F79363D76}" destId="{945B958C-96D9-4455-8D02-2D1DE78DAB71}" srcOrd="1" destOrd="0" parTransId="{2C6AEA5B-8007-41DD-AC1F-330E605487A5}" sibTransId="{E05A73A7-BAE2-46DA-967B-4B127CB2C79E}"/>
    <dgm:cxn modelId="{C399891A-C6AD-4EC4-87A3-1B9C20B57AF1}" type="presOf" srcId="{9A106895-F17A-4F9C-91BE-A15F79363D76}" destId="{0A8AED4E-1FAE-430D-86F2-D35E5A08919F}" srcOrd="0" destOrd="0" presId="urn:microsoft.com/office/officeart/2005/8/layout/hList3"/>
    <dgm:cxn modelId="{1FAA4BD2-0670-4198-89BA-DD4E0F33DDFC}" type="presOf" srcId="{F9DB984A-C055-45D5-BBFF-2D2B20053775}" destId="{A7080F18-27E5-472B-9C22-A2FBD2F5F8BB}" srcOrd="0" destOrd="0" presId="urn:microsoft.com/office/officeart/2005/8/layout/hList3"/>
    <dgm:cxn modelId="{96124906-D4A9-4A33-9814-DB6A52205FDE}" srcId="{9A106895-F17A-4F9C-91BE-A15F79363D76}" destId="{F9A6BB98-035F-4CAC-A384-047720EEB5AA}" srcOrd="2" destOrd="0" parTransId="{A76920E5-622A-4B2F-93FD-C460174EBCF0}" sibTransId="{664BA2AB-9906-4869-A0D1-C493ECAE59EE}"/>
    <dgm:cxn modelId="{A55490D0-7AAF-4A4E-BF28-61691C069E9A}" type="presParOf" srcId="{3F61C74B-BE77-4DF5-9D76-498A6629F365}" destId="{0A8AED4E-1FAE-430D-86F2-D35E5A08919F}" srcOrd="0" destOrd="0" presId="urn:microsoft.com/office/officeart/2005/8/layout/hList3"/>
    <dgm:cxn modelId="{0EDB74BA-AC58-4B62-A0D2-5610E74343EB}" type="presParOf" srcId="{3F61C74B-BE77-4DF5-9D76-498A6629F365}" destId="{7A09A9A9-34D8-40FC-AB25-ED66B03D34EB}" srcOrd="1" destOrd="0" presId="urn:microsoft.com/office/officeart/2005/8/layout/hList3"/>
    <dgm:cxn modelId="{06A9146C-AC4C-48F7-B3F6-C41A5138D5CC}" type="presParOf" srcId="{7A09A9A9-34D8-40FC-AB25-ED66B03D34EB}" destId="{81ACB699-1AF7-41A5-91AC-9076F2DBFC01}" srcOrd="0" destOrd="0" presId="urn:microsoft.com/office/officeart/2005/8/layout/hList3"/>
    <dgm:cxn modelId="{49A9FD97-E681-4C37-B1BA-5C21EAE9CE09}" type="presParOf" srcId="{7A09A9A9-34D8-40FC-AB25-ED66B03D34EB}" destId="{45395CB6-38D1-4CA8-87B7-59C7F70730EC}" srcOrd="1" destOrd="0" presId="urn:microsoft.com/office/officeart/2005/8/layout/hList3"/>
    <dgm:cxn modelId="{CA515E5A-9BEB-4C38-8181-2C4CAA1ACCCB}" type="presParOf" srcId="{7A09A9A9-34D8-40FC-AB25-ED66B03D34EB}" destId="{D70EF1F4-505B-4D11-B2D1-DEE628CBF985}" srcOrd="2" destOrd="0" presId="urn:microsoft.com/office/officeart/2005/8/layout/hList3"/>
    <dgm:cxn modelId="{95E1B917-8202-40A4-A808-CBD73B94A919}" type="presParOf" srcId="{7A09A9A9-34D8-40FC-AB25-ED66B03D34EB}" destId="{EE6FDE17-2A06-4DD9-B2F2-C8423CD221F6}" srcOrd="3" destOrd="0" presId="urn:microsoft.com/office/officeart/2005/8/layout/hList3"/>
    <dgm:cxn modelId="{D5F8D2DA-689F-4AB4-9EC8-2E6B4CEA2D0E}" type="presParOf" srcId="{7A09A9A9-34D8-40FC-AB25-ED66B03D34EB}" destId="{A7080F18-27E5-472B-9C22-A2FBD2F5F8BB}" srcOrd="4" destOrd="0" presId="urn:microsoft.com/office/officeart/2005/8/layout/hList3"/>
    <dgm:cxn modelId="{017A6FD7-9A49-41D2-A326-626C1C0CCABB}" type="presParOf" srcId="{3F61C74B-BE77-4DF5-9D76-498A6629F365}" destId="{244B21AE-B100-4FE5-BEB5-D2F3EB529273}" srcOrd="2" destOrd="0" presId="urn:microsoft.com/office/officeart/2005/8/layout/hList3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CBCBEC3-59F4-4F64-96C2-B1D6209249EA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F47C13F-5A05-4F9C-9C76-0D3BA4B6CAD8}">
      <dgm:prSet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Организация пространства</a:t>
          </a:r>
        </a:p>
      </dgm:t>
    </dgm:pt>
    <dgm:pt modelId="{21A24E74-6853-4F3C-9D4B-425FDB530950}" type="parTrans" cxnId="{05B40DE2-C21B-4A23-BC57-9D27F876800D}">
      <dgm:prSet/>
      <dgm:spPr/>
      <dgm:t>
        <a:bodyPr/>
        <a:lstStyle/>
        <a:p>
          <a:endParaRPr lang="ru-RU"/>
        </a:p>
      </dgm:t>
    </dgm:pt>
    <dgm:pt modelId="{505B4D6D-0E9B-4ECC-BE7C-B055F8CE07F0}" type="sibTrans" cxnId="{05B40DE2-C21B-4A23-BC57-9D27F876800D}">
      <dgm:prSet/>
      <dgm:spPr/>
      <dgm:t>
        <a:bodyPr/>
        <a:lstStyle/>
        <a:p>
          <a:endParaRPr lang="ru-RU"/>
        </a:p>
      </dgm:t>
    </dgm:pt>
    <dgm:pt modelId="{FAF7E01A-9917-4367-8C7C-B862F520377C}">
      <dgm:prSet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Организация времени</a:t>
          </a:r>
        </a:p>
      </dgm:t>
    </dgm:pt>
    <dgm:pt modelId="{07D130DA-9C66-476D-B20B-2807263DED76}" type="parTrans" cxnId="{EDC5B4D8-34F9-45C8-8564-606DC10C6CE9}">
      <dgm:prSet/>
      <dgm:spPr/>
      <dgm:t>
        <a:bodyPr/>
        <a:lstStyle/>
        <a:p>
          <a:endParaRPr lang="ru-RU"/>
        </a:p>
      </dgm:t>
    </dgm:pt>
    <dgm:pt modelId="{6E1312D5-FA54-4A24-BED0-A47AD29C8426}" type="sibTrans" cxnId="{EDC5B4D8-34F9-45C8-8564-606DC10C6CE9}">
      <dgm:prSet/>
      <dgm:spPr/>
      <dgm:t>
        <a:bodyPr/>
        <a:lstStyle/>
        <a:p>
          <a:endParaRPr lang="ru-RU"/>
        </a:p>
      </dgm:t>
    </dgm:pt>
    <dgm:pt modelId="{A81DFC7C-C65B-452A-896D-0CF6324E7CCD}">
      <dgm:prSet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Организация социального окружения</a:t>
          </a:r>
          <a:endParaRPr lang="ru-RU" dirty="0">
            <a:solidFill>
              <a:srgbClr val="002060"/>
            </a:solidFill>
          </a:endParaRPr>
        </a:p>
      </dgm:t>
    </dgm:pt>
    <dgm:pt modelId="{782D1F0A-654D-4080-B59D-0178C8B3BED8}" type="parTrans" cxnId="{E4ECB0FE-8290-43F4-82A4-7344E9112439}">
      <dgm:prSet/>
      <dgm:spPr/>
      <dgm:t>
        <a:bodyPr/>
        <a:lstStyle/>
        <a:p>
          <a:endParaRPr lang="ru-RU"/>
        </a:p>
      </dgm:t>
    </dgm:pt>
    <dgm:pt modelId="{EC6B2962-CE5E-4646-BF69-9D6D8176BC60}" type="sibTrans" cxnId="{E4ECB0FE-8290-43F4-82A4-7344E9112439}">
      <dgm:prSet/>
      <dgm:spPr/>
      <dgm:t>
        <a:bodyPr/>
        <a:lstStyle/>
        <a:p>
          <a:endParaRPr lang="ru-RU"/>
        </a:p>
      </dgm:t>
    </dgm:pt>
    <dgm:pt modelId="{CFCD56B9-4CCD-483D-84B0-449D27F73D13}">
      <dgm:prSet/>
      <dgm:spPr/>
      <dgm:t>
        <a:bodyPr/>
        <a:lstStyle/>
        <a:p>
          <a:r>
            <a:rPr lang="ru-RU" dirty="0" smtClean="0"/>
            <a:t>Групповое пространство</a:t>
          </a:r>
          <a:endParaRPr lang="ru-RU" dirty="0"/>
        </a:p>
      </dgm:t>
    </dgm:pt>
    <dgm:pt modelId="{3027D58E-72FD-4E66-ACDC-0A9AC11C19F3}" type="parTrans" cxnId="{35AAA182-A561-4922-ACF8-27A8D29FA0E1}">
      <dgm:prSet/>
      <dgm:spPr/>
      <dgm:t>
        <a:bodyPr/>
        <a:lstStyle/>
        <a:p>
          <a:endParaRPr lang="ru-RU"/>
        </a:p>
      </dgm:t>
    </dgm:pt>
    <dgm:pt modelId="{32BA713F-FDA8-4E8B-A824-CAC7FD7208F7}" type="sibTrans" cxnId="{35AAA182-A561-4922-ACF8-27A8D29FA0E1}">
      <dgm:prSet/>
      <dgm:spPr/>
      <dgm:t>
        <a:bodyPr/>
        <a:lstStyle/>
        <a:p>
          <a:endParaRPr lang="ru-RU"/>
        </a:p>
      </dgm:t>
    </dgm:pt>
    <dgm:pt modelId="{28E97BA7-E96C-4569-9AD6-82C86A45303D}">
      <dgm:prSet/>
      <dgm:spPr/>
      <dgm:t>
        <a:bodyPr/>
        <a:lstStyle/>
        <a:p>
          <a:r>
            <a:rPr lang="ru-RU" dirty="0" smtClean="0"/>
            <a:t>Упорядочивание режима дня</a:t>
          </a:r>
          <a:endParaRPr lang="ru-RU" dirty="0"/>
        </a:p>
      </dgm:t>
    </dgm:pt>
    <dgm:pt modelId="{046194F5-DEE2-43CD-B9A5-0A8252D5743B}" type="parTrans" cxnId="{BBECB546-B8BF-4820-8094-E4DF3F135A55}">
      <dgm:prSet/>
      <dgm:spPr/>
      <dgm:t>
        <a:bodyPr/>
        <a:lstStyle/>
        <a:p>
          <a:endParaRPr lang="ru-RU"/>
        </a:p>
      </dgm:t>
    </dgm:pt>
    <dgm:pt modelId="{EF94D290-7B55-47A7-AA6F-3650B7D0D7ED}" type="sibTrans" cxnId="{BBECB546-B8BF-4820-8094-E4DF3F135A55}">
      <dgm:prSet/>
      <dgm:spPr/>
      <dgm:t>
        <a:bodyPr/>
        <a:lstStyle/>
        <a:p>
          <a:endParaRPr lang="ru-RU"/>
        </a:p>
      </dgm:t>
    </dgm:pt>
    <dgm:pt modelId="{7A55982A-1799-427D-8780-11A14C825DA2}">
      <dgm:prSet/>
      <dgm:spPr/>
      <dgm:t>
        <a:bodyPr/>
        <a:lstStyle/>
        <a:p>
          <a:r>
            <a:rPr lang="ru-RU" dirty="0" smtClean="0"/>
            <a:t>Учебное пространство</a:t>
          </a:r>
          <a:endParaRPr lang="ru-RU" dirty="0"/>
        </a:p>
      </dgm:t>
    </dgm:pt>
    <dgm:pt modelId="{0D2B578F-A88C-4259-B2EA-512FEB5C4998}" type="parTrans" cxnId="{4689DD32-942F-4929-B800-32CE025728E1}">
      <dgm:prSet/>
      <dgm:spPr/>
      <dgm:t>
        <a:bodyPr/>
        <a:lstStyle/>
        <a:p>
          <a:endParaRPr lang="ru-RU"/>
        </a:p>
      </dgm:t>
    </dgm:pt>
    <dgm:pt modelId="{8FB81AA7-5034-48C0-ABEF-69FF1E38B37B}" type="sibTrans" cxnId="{4689DD32-942F-4929-B800-32CE025728E1}">
      <dgm:prSet/>
      <dgm:spPr/>
      <dgm:t>
        <a:bodyPr/>
        <a:lstStyle/>
        <a:p>
          <a:endParaRPr lang="ru-RU"/>
        </a:p>
      </dgm:t>
    </dgm:pt>
    <dgm:pt modelId="{9AF84133-4082-41D4-AABB-DF5554788C64}">
      <dgm:prSet/>
      <dgm:spPr/>
      <dgm:t>
        <a:bodyPr/>
        <a:lstStyle/>
        <a:p>
          <a:r>
            <a:rPr lang="ru-RU" dirty="0" smtClean="0"/>
            <a:t>Игровое пространство</a:t>
          </a:r>
          <a:endParaRPr lang="ru-RU" dirty="0"/>
        </a:p>
      </dgm:t>
    </dgm:pt>
    <dgm:pt modelId="{6AE59510-D2F1-4A30-8741-D12BA6894E6B}" type="parTrans" cxnId="{D794EF7D-A5DE-44C1-8FAF-1642973B8647}">
      <dgm:prSet/>
      <dgm:spPr/>
      <dgm:t>
        <a:bodyPr/>
        <a:lstStyle/>
        <a:p>
          <a:endParaRPr lang="ru-RU"/>
        </a:p>
      </dgm:t>
    </dgm:pt>
    <dgm:pt modelId="{B4589FD4-93BA-434A-A84A-9704673BB6EF}" type="sibTrans" cxnId="{D794EF7D-A5DE-44C1-8FAF-1642973B8647}">
      <dgm:prSet/>
      <dgm:spPr/>
      <dgm:t>
        <a:bodyPr/>
        <a:lstStyle/>
        <a:p>
          <a:endParaRPr lang="ru-RU"/>
        </a:p>
      </dgm:t>
    </dgm:pt>
    <dgm:pt modelId="{619C1DC4-B9A5-4264-B11B-24BBF31E6093}">
      <dgm:prSet/>
      <dgm:spPr/>
      <dgm:t>
        <a:bodyPr/>
        <a:lstStyle/>
        <a:p>
          <a:r>
            <a:rPr lang="ru-RU" dirty="0" smtClean="0"/>
            <a:t>Педагоги и сотрудники ДОУ</a:t>
          </a:r>
          <a:endParaRPr lang="ru-RU" dirty="0"/>
        </a:p>
      </dgm:t>
    </dgm:pt>
    <dgm:pt modelId="{931D660B-EC6A-4D4A-8E5F-B52C46AF8D3F}" type="parTrans" cxnId="{2ABF1DDC-C019-4FC6-97E8-C0B1AFBBD5F1}">
      <dgm:prSet/>
      <dgm:spPr/>
      <dgm:t>
        <a:bodyPr/>
        <a:lstStyle/>
        <a:p>
          <a:endParaRPr lang="ru-RU"/>
        </a:p>
      </dgm:t>
    </dgm:pt>
    <dgm:pt modelId="{0E8C356D-37ED-4973-A1F7-212FF257E77B}" type="sibTrans" cxnId="{2ABF1DDC-C019-4FC6-97E8-C0B1AFBBD5F1}">
      <dgm:prSet/>
      <dgm:spPr/>
      <dgm:t>
        <a:bodyPr/>
        <a:lstStyle/>
        <a:p>
          <a:endParaRPr lang="ru-RU"/>
        </a:p>
      </dgm:t>
    </dgm:pt>
    <dgm:pt modelId="{3CFC2AB6-8FD6-4AAB-85D6-DF58F603B96E}">
      <dgm:prSet/>
      <dgm:spPr/>
      <dgm:t>
        <a:bodyPr/>
        <a:lstStyle/>
        <a:p>
          <a:r>
            <a:rPr lang="ru-RU" dirty="0" smtClean="0"/>
            <a:t>Сверстники</a:t>
          </a:r>
          <a:endParaRPr lang="ru-RU" dirty="0"/>
        </a:p>
      </dgm:t>
    </dgm:pt>
    <dgm:pt modelId="{1045A45A-288E-4AAF-9DDE-238E7406A310}" type="parTrans" cxnId="{7A434041-B0C3-45DA-AA36-107B76B30707}">
      <dgm:prSet/>
      <dgm:spPr/>
      <dgm:t>
        <a:bodyPr/>
        <a:lstStyle/>
        <a:p>
          <a:endParaRPr lang="ru-RU"/>
        </a:p>
      </dgm:t>
    </dgm:pt>
    <dgm:pt modelId="{7FAE7DC4-35A5-4825-B22F-0D3796F038CB}" type="sibTrans" cxnId="{7A434041-B0C3-45DA-AA36-107B76B30707}">
      <dgm:prSet/>
      <dgm:spPr/>
      <dgm:t>
        <a:bodyPr/>
        <a:lstStyle/>
        <a:p>
          <a:endParaRPr lang="ru-RU"/>
        </a:p>
      </dgm:t>
    </dgm:pt>
    <dgm:pt modelId="{0DC2A393-4E4A-40B1-A45B-B7B718F27435}">
      <dgm:prSet/>
      <dgm:spPr/>
      <dgm:t>
        <a:bodyPr/>
        <a:lstStyle/>
        <a:p>
          <a:r>
            <a:rPr lang="ru-RU" dirty="0" smtClean="0"/>
            <a:t>Составление расписания занятий</a:t>
          </a:r>
          <a:endParaRPr lang="ru-RU" dirty="0"/>
        </a:p>
      </dgm:t>
    </dgm:pt>
    <dgm:pt modelId="{E84D08C7-0CE4-4C3F-BD41-37B33F00F276}" type="parTrans" cxnId="{432125E6-7872-475A-A982-C3CCB235BF35}">
      <dgm:prSet/>
      <dgm:spPr/>
      <dgm:t>
        <a:bodyPr/>
        <a:lstStyle/>
        <a:p>
          <a:endParaRPr lang="ru-RU"/>
        </a:p>
      </dgm:t>
    </dgm:pt>
    <dgm:pt modelId="{6BF8F576-7966-4EC4-A949-FC523B191857}" type="sibTrans" cxnId="{432125E6-7872-475A-A982-C3CCB235BF35}">
      <dgm:prSet/>
      <dgm:spPr/>
      <dgm:t>
        <a:bodyPr/>
        <a:lstStyle/>
        <a:p>
          <a:endParaRPr lang="ru-RU"/>
        </a:p>
      </dgm:t>
    </dgm:pt>
    <dgm:pt modelId="{18063156-888F-4A94-8074-04AD0EDAFFF5}" type="pres">
      <dgm:prSet presAssocID="{FCBCBEC3-59F4-4F64-96C2-B1D6209249E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7A15E7-0B86-4C4D-BC2F-6716B0D00DE9}" type="pres">
      <dgm:prSet presAssocID="{9F47C13F-5A05-4F9C-9C76-0D3BA4B6CAD8}" presName="composite" presStyleCnt="0"/>
      <dgm:spPr/>
      <dgm:t>
        <a:bodyPr/>
        <a:lstStyle/>
        <a:p>
          <a:endParaRPr lang="ru-RU"/>
        </a:p>
      </dgm:t>
    </dgm:pt>
    <dgm:pt modelId="{85ABCE7A-C14A-4AA6-A9E0-1219172069A2}" type="pres">
      <dgm:prSet presAssocID="{9F47C13F-5A05-4F9C-9C76-0D3BA4B6CAD8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EBE851-794A-4EC3-B9C3-AAFDF2F97520}" type="pres">
      <dgm:prSet presAssocID="{9F47C13F-5A05-4F9C-9C76-0D3BA4B6CAD8}" presName="desTx" presStyleLbl="alignAccFollowNode1" presStyleIdx="0" presStyleCnt="3" custLinFactNeighborX="-103" custLinFactNeighborY="9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5CA618-D303-434B-81AC-ED15249D0C4E}" type="pres">
      <dgm:prSet presAssocID="{505B4D6D-0E9B-4ECC-BE7C-B055F8CE07F0}" presName="space" presStyleCnt="0"/>
      <dgm:spPr/>
      <dgm:t>
        <a:bodyPr/>
        <a:lstStyle/>
        <a:p>
          <a:endParaRPr lang="ru-RU"/>
        </a:p>
      </dgm:t>
    </dgm:pt>
    <dgm:pt modelId="{50A66F05-7E5C-4715-91C5-5648B2645557}" type="pres">
      <dgm:prSet presAssocID="{FAF7E01A-9917-4367-8C7C-B862F520377C}" presName="composite" presStyleCnt="0"/>
      <dgm:spPr/>
      <dgm:t>
        <a:bodyPr/>
        <a:lstStyle/>
        <a:p>
          <a:endParaRPr lang="ru-RU"/>
        </a:p>
      </dgm:t>
    </dgm:pt>
    <dgm:pt modelId="{D926C7C0-EA2B-440C-9373-AAF1E39A62CE}" type="pres">
      <dgm:prSet presAssocID="{FAF7E01A-9917-4367-8C7C-B862F520377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1D507-D8CE-46DE-B3D1-FF03C218A0C5}" type="pres">
      <dgm:prSet presAssocID="{FAF7E01A-9917-4367-8C7C-B862F520377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3C41A9-7B55-4818-8C7C-5DC690645214}" type="pres">
      <dgm:prSet presAssocID="{6E1312D5-FA54-4A24-BED0-A47AD29C8426}" presName="space" presStyleCnt="0"/>
      <dgm:spPr/>
      <dgm:t>
        <a:bodyPr/>
        <a:lstStyle/>
        <a:p>
          <a:endParaRPr lang="ru-RU"/>
        </a:p>
      </dgm:t>
    </dgm:pt>
    <dgm:pt modelId="{AAFD023C-2535-48A5-B9E1-E22DBADC9B8B}" type="pres">
      <dgm:prSet presAssocID="{A81DFC7C-C65B-452A-896D-0CF6324E7CCD}" presName="composite" presStyleCnt="0"/>
      <dgm:spPr/>
      <dgm:t>
        <a:bodyPr/>
        <a:lstStyle/>
        <a:p>
          <a:endParaRPr lang="ru-RU"/>
        </a:p>
      </dgm:t>
    </dgm:pt>
    <dgm:pt modelId="{AF6E89E2-7906-4FD0-8247-45D9535C2819}" type="pres">
      <dgm:prSet presAssocID="{A81DFC7C-C65B-452A-896D-0CF6324E7CC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8958AB-DF4B-4AF3-89BA-B8F5161D2F5D}" type="pres">
      <dgm:prSet presAssocID="{A81DFC7C-C65B-452A-896D-0CF6324E7CCD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DF7941-E87E-4D01-ABE5-6F8F38E51EBC}" type="presOf" srcId="{FAF7E01A-9917-4367-8C7C-B862F520377C}" destId="{D926C7C0-EA2B-440C-9373-AAF1E39A62CE}" srcOrd="0" destOrd="0" presId="urn:microsoft.com/office/officeart/2005/8/layout/hList1"/>
    <dgm:cxn modelId="{EDC5B4D8-34F9-45C8-8564-606DC10C6CE9}" srcId="{FCBCBEC3-59F4-4F64-96C2-B1D6209249EA}" destId="{FAF7E01A-9917-4367-8C7C-B862F520377C}" srcOrd="1" destOrd="0" parTransId="{07D130DA-9C66-476D-B20B-2807263DED76}" sibTransId="{6E1312D5-FA54-4A24-BED0-A47AD29C8426}"/>
    <dgm:cxn modelId="{7A434041-B0C3-45DA-AA36-107B76B30707}" srcId="{A81DFC7C-C65B-452A-896D-0CF6324E7CCD}" destId="{3CFC2AB6-8FD6-4AAB-85D6-DF58F603B96E}" srcOrd="1" destOrd="0" parTransId="{1045A45A-288E-4AAF-9DDE-238E7406A310}" sibTransId="{7FAE7DC4-35A5-4825-B22F-0D3796F038CB}"/>
    <dgm:cxn modelId="{D794EF7D-A5DE-44C1-8FAF-1642973B8647}" srcId="{9F47C13F-5A05-4F9C-9C76-0D3BA4B6CAD8}" destId="{9AF84133-4082-41D4-AABB-DF5554788C64}" srcOrd="1" destOrd="0" parTransId="{6AE59510-D2F1-4A30-8741-D12BA6894E6B}" sibTransId="{B4589FD4-93BA-434A-A84A-9704673BB6EF}"/>
    <dgm:cxn modelId="{432125E6-7872-475A-A982-C3CCB235BF35}" srcId="{FAF7E01A-9917-4367-8C7C-B862F520377C}" destId="{0DC2A393-4E4A-40B1-A45B-B7B718F27435}" srcOrd="1" destOrd="0" parTransId="{E84D08C7-0CE4-4C3F-BD41-37B33F00F276}" sibTransId="{6BF8F576-7966-4EC4-A949-FC523B191857}"/>
    <dgm:cxn modelId="{282166B0-C89C-45C8-B7D4-E707D1BC0529}" type="presOf" srcId="{9AF84133-4082-41D4-AABB-DF5554788C64}" destId="{6FEBE851-794A-4EC3-B9C3-AAFDF2F97520}" srcOrd="0" destOrd="1" presId="urn:microsoft.com/office/officeart/2005/8/layout/hList1"/>
    <dgm:cxn modelId="{AFD7CB7F-57E2-4BA3-B4DE-EB76B562661C}" type="presOf" srcId="{CFCD56B9-4CCD-483D-84B0-449D27F73D13}" destId="{6FEBE851-794A-4EC3-B9C3-AAFDF2F97520}" srcOrd="0" destOrd="0" presId="urn:microsoft.com/office/officeart/2005/8/layout/hList1"/>
    <dgm:cxn modelId="{BBECB546-B8BF-4820-8094-E4DF3F135A55}" srcId="{FAF7E01A-9917-4367-8C7C-B862F520377C}" destId="{28E97BA7-E96C-4569-9AD6-82C86A45303D}" srcOrd="0" destOrd="0" parTransId="{046194F5-DEE2-43CD-B9A5-0A8252D5743B}" sibTransId="{EF94D290-7B55-47A7-AA6F-3650B7D0D7ED}"/>
    <dgm:cxn modelId="{6F0E9024-D3D0-4763-AC1A-0A75AC1BE8BA}" type="presOf" srcId="{3CFC2AB6-8FD6-4AAB-85D6-DF58F603B96E}" destId="{9D8958AB-DF4B-4AF3-89BA-B8F5161D2F5D}" srcOrd="0" destOrd="1" presId="urn:microsoft.com/office/officeart/2005/8/layout/hList1"/>
    <dgm:cxn modelId="{FB6682A5-FB69-4DB4-A864-098297667358}" type="presOf" srcId="{FCBCBEC3-59F4-4F64-96C2-B1D6209249EA}" destId="{18063156-888F-4A94-8074-04AD0EDAFFF5}" srcOrd="0" destOrd="0" presId="urn:microsoft.com/office/officeart/2005/8/layout/hList1"/>
    <dgm:cxn modelId="{4689DD32-942F-4929-B800-32CE025728E1}" srcId="{9F47C13F-5A05-4F9C-9C76-0D3BA4B6CAD8}" destId="{7A55982A-1799-427D-8780-11A14C825DA2}" srcOrd="2" destOrd="0" parTransId="{0D2B578F-A88C-4259-B2EA-512FEB5C4998}" sibTransId="{8FB81AA7-5034-48C0-ABEF-69FF1E38B37B}"/>
    <dgm:cxn modelId="{787B98EA-AB4D-4054-ACBF-EAB4995B3FD1}" type="presOf" srcId="{7A55982A-1799-427D-8780-11A14C825DA2}" destId="{6FEBE851-794A-4EC3-B9C3-AAFDF2F97520}" srcOrd="0" destOrd="2" presId="urn:microsoft.com/office/officeart/2005/8/layout/hList1"/>
    <dgm:cxn modelId="{DA96D7D9-A77D-4015-8C3D-5152F1A64D8B}" type="presOf" srcId="{28E97BA7-E96C-4569-9AD6-82C86A45303D}" destId="{7311D507-D8CE-46DE-B3D1-FF03C218A0C5}" srcOrd="0" destOrd="0" presId="urn:microsoft.com/office/officeart/2005/8/layout/hList1"/>
    <dgm:cxn modelId="{05B40DE2-C21B-4A23-BC57-9D27F876800D}" srcId="{FCBCBEC3-59F4-4F64-96C2-B1D6209249EA}" destId="{9F47C13F-5A05-4F9C-9C76-0D3BA4B6CAD8}" srcOrd="0" destOrd="0" parTransId="{21A24E74-6853-4F3C-9D4B-425FDB530950}" sibTransId="{505B4D6D-0E9B-4ECC-BE7C-B055F8CE07F0}"/>
    <dgm:cxn modelId="{2ABF1DDC-C019-4FC6-97E8-C0B1AFBBD5F1}" srcId="{A81DFC7C-C65B-452A-896D-0CF6324E7CCD}" destId="{619C1DC4-B9A5-4264-B11B-24BBF31E6093}" srcOrd="0" destOrd="0" parTransId="{931D660B-EC6A-4D4A-8E5F-B52C46AF8D3F}" sibTransId="{0E8C356D-37ED-4973-A1F7-212FF257E77B}"/>
    <dgm:cxn modelId="{2C8B4730-33A4-414F-B962-40B192103D9F}" type="presOf" srcId="{619C1DC4-B9A5-4264-B11B-24BBF31E6093}" destId="{9D8958AB-DF4B-4AF3-89BA-B8F5161D2F5D}" srcOrd="0" destOrd="0" presId="urn:microsoft.com/office/officeart/2005/8/layout/hList1"/>
    <dgm:cxn modelId="{E4ECB0FE-8290-43F4-82A4-7344E9112439}" srcId="{FCBCBEC3-59F4-4F64-96C2-B1D6209249EA}" destId="{A81DFC7C-C65B-452A-896D-0CF6324E7CCD}" srcOrd="2" destOrd="0" parTransId="{782D1F0A-654D-4080-B59D-0178C8B3BED8}" sibTransId="{EC6B2962-CE5E-4646-BF69-9D6D8176BC60}"/>
    <dgm:cxn modelId="{35AAA182-A561-4922-ACF8-27A8D29FA0E1}" srcId="{9F47C13F-5A05-4F9C-9C76-0D3BA4B6CAD8}" destId="{CFCD56B9-4CCD-483D-84B0-449D27F73D13}" srcOrd="0" destOrd="0" parTransId="{3027D58E-72FD-4E66-ACDC-0A9AC11C19F3}" sibTransId="{32BA713F-FDA8-4E8B-A824-CAC7FD7208F7}"/>
    <dgm:cxn modelId="{C971D6E3-F993-4200-B6CE-91FE688E7EB0}" type="presOf" srcId="{A81DFC7C-C65B-452A-896D-0CF6324E7CCD}" destId="{AF6E89E2-7906-4FD0-8247-45D9535C2819}" srcOrd="0" destOrd="0" presId="urn:microsoft.com/office/officeart/2005/8/layout/hList1"/>
    <dgm:cxn modelId="{0E1BFB36-7CB3-4967-BD84-98ACAAEA67EB}" type="presOf" srcId="{0DC2A393-4E4A-40B1-A45B-B7B718F27435}" destId="{7311D507-D8CE-46DE-B3D1-FF03C218A0C5}" srcOrd="0" destOrd="1" presId="urn:microsoft.com/office/officeart/2005/8/layout/hList1"/>
    <dgm:cxn modelId="{4F7E7CBA-4AAA-4A22-80AF-F81E14A22A13}" type="presOf" srcId="{9F47C13F-5A05-4F9C-9C76-0D3BA4B6CAD8}" destId="{85ABCE7A-C14A-4AA6-A9E0-1219172069A2}" srcOrd="0" destOrd="0" presId="urn:microsoft.com/office/officeart/2005/8/layout/hList1"/>
    <dgm:cxn modelId="{CF413769-DC11-445D-9741-673896631D28}" type="presParOf" srcId="{18063156-888F-4A94-8074-04AD0EDAFFF5}" destId="{537A15E7-0B86-4C4D-BC2F-6716B0D00DE9}" srcOrd="0" destOrd="0" presId="urn:microsoft.com/office/officeart/2005/8/layout/hList1"/>
    <dgm:cxn modelId="{E5D1D91B-B4F6-46BA-AC7E-B14D74837860}" type="presParOf" srcId="{537A15E7-0B86-4C4D-BC2F-6716B0D00DE9}" destId="{85ABCE7A-C14A-4AA6-A9E0-1219172069A2}" srcOrd="0" destOrd="0" presId="urn:microsoft.com/office/officeart/2005/8/layout/hList1"/>
    <dgm:cxn modelId="{EED7E2A5-69CB-461C-8808-76D5CC662133}" type="presParOf" srcId="{537A15E7-0B86-4C4D-BC2F-6716B0D00DE9}" destId="{6FEBE851-794A-4EC3-B9C3-AAFDF2F97520}" srcOrd="1" destOrd="0" presId="urn:microsoft.com/office/officeart/2005/8/layout/hList1"/>
    <dgm:cxn modelId="{3275B976-FD83-4AC1-B025-718D07550F40}" type="presParOf" srcId="{18063156-888F-4A94-8074-04AD0EDAFFF5}" destId="{005CA618-D303-434B-81AC-ED15249D0C4E}" srcOrd="1" destOrd="0" presId="urn:microsoft.com/office/officeart/2005/8/layout/hList1"/>
    <dgm:cxn modelId="{7E46DB52-0900-41D9-B562-6FD642AEC00A}" type="presParOf" srcId="{18063156-888F-4A94-8074-04AD0EDAFFF5}" destId="{50A66F05-7E5C-4715-91C5-5648B2645557}" srcOrd="2" destOrd="0" presId="urn:microsoft.com/office/officeart/2005/8/layout/hList1"/>
    <dgm:cxn modelId="{2EB7EC03-E01F-4A14-AD18-D817C43A7A9E}" type="presParOf" srcId="{50A66F05-7E5C-4715-91C5-5648B2645557}" destId="{D926C7C0-EA2B-440C-9373-AAF1E39A62CE}" srcOrd="0" destOrd="0" presId="urn:microsoft.com/office/officeart/2005/8/layout/hList1"/>
    <dgm:cxn modelId="{EFE16EF6-B051-4A70-9A3F-02D7BA26F3A4}" type="presParOf" srcId="{50A66F05-7E5C-4715-91C5-5648B2645557}" destId="{7311D507-D8CE-46DE-B3D1-FF03C218A0C5}" srcOrd="1" destOrd="0" presId="urn:microsoft.com/office/officeart/2005/8/layout/hList1"/>
    <dgm:cxn modelId="{41BD96EF-0CF0-4266-B33D-DE55AB2B24BC}" type="presParOf" srcId="{18063156-888F-4A94-8074-04AD0EDAFFF5}" destId="{933C41A9-7B55-4818-8C7C-5DC690645214}" srcOrd="3" destOrd="0" presId="urn:microsoft.com/office/officeart/2005/8/layout/hList1"/>
    <dgm:cxn modelId="{3E0A6A8A-8D8D-48DF-85F1-CF4B41E0CA2F}" type="presParOf" srcId="{18063156-888F-4A94-8074-04AD0EDAFFF5}" destId="{AAFD023C-2535-48A5-B9E1-E22DBADC9B8B}" srcOrd="4" destOrd="0" presId="urn:microsoft.com/office/officeart/2005/8/layout/hList1"/>
    <dgm:cxn modelId="{6FCAA5C0-EFAA-4DC5-9F3F-120D0A9F2CBD}" type="presParOf" srcId="{AAFD023C-2535-48A5-B9E1-E22DBADC9B8B}" destId="{AF6E89E2-7906-4FD0-8247-45D9535C2819}" srcOrd="0" destOrd="0" presId="urn:microsoft.com/office/officeart/2005/8/layout/hList1"/>
    <dgm:cxn modelId="{A598EA1D-626C-4A54-A25D-375951ACE952}" type="presParOf" srcId="{AAFD023C-2535-48A5-B9E1-E22DBADC9B8B}" destId="{9D8958AB-DF4B-4AF3-89BA-B8F5161D2F5D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EA9FE3-CC0B-447A-A2FC-89EEE9ADA039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866B7-D1CB-4525-AA83-8A084AE39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2866B7-D1CB-4525-AA83-8A084AE3959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4.jpeg"/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17" Type="http://schemas.openxmlformats.org/officeDocument/2006/relationships/image" Target="../media/image48.gif"/><Relationship Id="rId2" Type="http://schemas.openxmlformats.org/officeDocument/2006/relationships/image" Target="../media/image33.png"/><Relationship Id="rId16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jpeg"/><Relationship Id="rId5" Type="http://schemas.openxmlformats.org/officeDocument/2006/relationships/image" Target="../media/image36.png"/><Relationship Id="rId15" Type="http://schemas.openxmlformats.org/officeDocument/2006/relationships/image" Target="../media/image46.jpeg"/><Relationship Id="rId10" Type="http://schemas.openxmlformats.org/officeDocument/2006/relationships/image" Target="../media/image41.jpeg"/><Relationship Id="rId4" Type="http://schemas.openxmlformats.org/officeDocument/2006/relationships/image" Target="../media/image35.png"/><Relationship Id="rId9" Type="http://schemas.openxmlformats.org/officeDocument/2006/relationships/image" Target="../media/image40.jpeg"/><Relationship Id="rId1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Опыт создания специальных образовательных условий и интеграции ребёнка с РАС в ДОУ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5286388"/>
            <a:ext cx="6400800" cy="900122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МДОУ «</a:t>
            </a:r>
            <a:r>
              <a:rPr lang="ru-RU" sz="2800" dirty="0" err="1" smtClean="0">
                <a:solidFill>
                  <a:srgbClr val="002060"/>
                </a:solidFill>
              </a:rPr>
              <a:t>Кизильский</a:t>
            </a:r>
            <a:r>
              <a:rPr lang="ru-RU" sz="2800" dirty="0" smtClean="0">
                <a:solidFill>
                  <a:srgbClr val="002060"/>
                </a:solidFill>
              </a:rPr>
              <a:t> детский сад № 3»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2017 год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429552" cy="78581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Информационные ресурсы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572164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</a:rPr>
              <a:t>Федеральный ресурсный центр по организации комплексного сопровождения детей с расстройствами аутистического спектра МГППУ - </a:t>
            </a:r>
            <a:r>
              <a:rPr lang="en-US" sz="2400" dirty="0" smtClean="0">
                <a:solidFill>
                  <a:srgbClr val="002060"/>
                </a:solidFill>
              </a:rPr>
              <a:t>http://autism-frc.ru/</a:t>
            </a:r>
            <a:endParaRPr lang="ru-RU" sz="2400" dirty="0" smtClean="0">
              <a:solidFill>
                <a:srgbClr val="00206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357430"/>
            <a:ext cx="2071702" cy="292895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4786322"/>
            <a:ext cx="1285884" cy="178595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14546" y="4214818"/>
            <a:ext cx="1671626" cy="245176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0" y="2285992"/>
            <a:ext cx="1727353" cy="2357454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8" name="Picture 1" descr="C:\Documents and Settings\садик\Мои документы\О. А. Селиванова\Материалы для работы с детьми с РАС\Обложка АВА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00298" y="2285992"/>
            <a:ext cx="1385383" cy="194776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86446" y="4643446"/>
            <a:ext cx="1524000" cy="202406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143768" y="2571744"/>
            <a:ext cx="1285884" cy="185738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500958" y="4572008"/>
            <a:ext cx="1381178" cy="207171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Диагностика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Скрининговый</a:t>
            </a:r>
            <a:r>
              <a:rPr lang="ru-RU" dirty="0" smtClean="0">
                <a:solidFill>
                  <a:srgbClr val="002060"/>
                </a:solidFill>
              </a:rPr>
              <a:t> тест на аутизм для детей раннего возраста </a:t>
            </a:r>
            <a:r>
              <a:rPr lang="en-US" dirty="0" smtClean="0">
                <a:solidFill>
                  <a:srgbClr val="002060"/>
                </a:solidFill>
              </a:rPr>
              <a:t>M-CHAT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Тест применяется для детей в возрасте 16-30 месяцев – сайт: </a:t>
            </a:r>
            <a:r>
              <a:rPr lang="ru-RU" dirty="0" err="1" smtClean="0">
                <a:solidFill>
                  <a:srgbClr val="002060"/>
                </a:solidFill>
              </a:rPr>
              <a:t>аутизм-тест.рф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Рейтинговая шкала аутизма у детей </a:t>
            </a:r>
            <a:r>
              <a:rPr lang="en-US" dirty="0" smtClean="0">
                <a:solidFill>
                  <a:srgbClr val="002060"/>
                </a:solidFill>
              </a:rPr>
              <a:t>CARS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Шкала применяется для детей в возрасте 2-4 лет – сайт: </a:t>
            </a:r>
            <a:r>
              <a:rPr lang="en-US" dirty="0" smtClean="0">
                <a:solidFill>
                  <a:srgbClr val="002060"/>
                </a:solidFill>
              </a:rPr>
              <a:t>autism-frc.ru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8581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Нарушения речи у детей с РАС</a:t>
            </a:r>
            <a:endParaRPr lang="ru-RU" sz="3600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071546"/>
          <a:ext cx="8329642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8683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Нарушения поведения у детей с РАС</a:t>
            </a:r>
            <a:endParaRPr lang="ru-RU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229600" cy="4840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296974"/>
          </a:xfrm>
        </p:spPr>
        <p:txBody>
          <a:bodyPr>
            <a:noAutofit/>
          </a:bodyPr>
          <a:lstStyle/>
          <a:p>
            <a:r>
              <a:rPr lang="ru-RU" sz="3200" dirty="0" smtClean="0"/>
              <a:t>Основные научные подходы и методы психолого-педагогической коррекции расстройств аутистического спектра</a:t>
            </a:r>
            <a:endParaRPr lang="ru-RU" sz="32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625" y="1714488"/>
          <a:ext cx="8258175" cy="4411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Прикладной анализ поведения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5686436" cy="5143536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</a:rPr>
              <a:t>Научная дисциплина, которая изучает поведение и использует ряд базовых принципов для изменения поведения в социально приемлемую сторону.</a:t>
            </a:r>
          </a:p>
          <a:p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428596" y="3571876"/>
          <a:ext cx="8215370" cy="285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8130" name="AutoShape 2" descr="https://domknigi-online.ru/image/cache/catalog/efron/import-295e6463e1a875c1f3e6c0e8e5e58de0-500x5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8133" name="Picture 5" descr="C:\Documents and Settings\садик\Мои документы\О. А. Селиванова\Материалы для работы с детьми с РАС\Обложка АВА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43702" y="1142984"/>
            <a:ext cx="1790700" cy="25204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72518" cy="7143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Пример коррекции нежелательного поведения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928670"/>
          <a:ext cx="857256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Овал 5"/>
          <p:cNvSpPr/>
          <p:nvPr/>
        </p:nvSpPr>
        <p:spPr>
          <a:xfrm>
            <a:off x="142844" y="1357298"/>
            <a:ext cx="4214842" cy="37147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Обучение  навыку просить перерыв, помощь педагога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Понижение уровня сложности задания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Использование «принципа бутерброда»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Предоставление возможности выбора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Частая смена заданий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Задания должны быть короткими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571472" y="357166"/>
          <a:ext cx="7929618" cy="6072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lIns="72000" rIns="72000"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Альтернативная система коммуникации с помощью карточек </a:t>
            </a:r>
            <a:r>
              <a:rPr lang="en-US" sz="3600" b="1" dirty="0" smtClean="0">
                <a:solidFill>
                  <a:srgbClr val="002060"/>
                </a:solidFill>
              </a:rPr>
              <a:t>PECS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Позволяет ребенку выражать свои потребности, чувства, желания с помощью карточек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214686"/>
            <a:ext cx="3548045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714620"/>
            <a:ext cx="507209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5643570" y="714356"/>
            <a:ext cx="3143272" cy="5572164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solidFill>
                  <a:srgbClr val="002060"/>
                </a:solidFill>
              </a:rPr>
              <a:t>быть необходима постоянно</a:t>
            </a:r>
            <a:r>
              <a:rPr lang="ru-RU" sz="2400" dirty="0" smtClean="0">
                <a:solidFill>
                  <a:srgbClr val="002060"/>
                </a:solidFill>
              </a:rPr>
              <a:t>;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применяться как </a:t>
            </a:r>
            <a:r>
              <a:rPr lang="ru-RU" sz="2400" u="sng" dirty="0" smtClean="0">
                <a:solidFill>
                  <a:srgbClr val="002060"/>
                </a:solidFill>
              </a:rPr>
              <a:t>временная помощь;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рассматриваться как помощь для лучшего </a:t>
            </a:r>
            <a:r>
              <a:rPr lang="ru-RU" sz="2400" u="sng" dirty="0" smtClean="0">
                <a:solidFill>
                  <a:srgbClr val="002060"/>
                </a:solidFill>
              </a:rPr>
              <a:t>владения речью</a:t>
            </a:r>
            <a:r>
              <a:rPr lang="ru-RU" sz="2400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предотвращать </a:t>
            </a:r>
            <a:r>
              <a:rPr lang="ru-RU" sz="2400" u="sng" dirty="0" smtClean="0">
                <a:solidFill>
                  <a:srgbClr val="002060"/>
                </a:solidFill>
              </a:rPr>
              <a:t>неприемлемое поведение</a:t>
            </a:r>
          </a:p>
          <a:p>
            <a:endParaRPr lang="ru-RU" dirty="0"/>
          </a:p>
        </p:txBody>
      </p:sp>
      <p:pic>
        <p:nvPicPr>
          <p:cNvPr id="37889" name="Picture 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357298"/>
            <a:ext cx="2971800" cy="394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3357554" y="2214554"/>
            <a:ext cx="1785950" cy="150019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может: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Стрелка вверх 7"/>
          <p:cNvSpPr/>
          <p:nvPr/>
        </p:nvSpPr>
        <p:spPr>
          <a:xfrm rot="3369075">
            <a:off x="4718144" y="815768"/>
            <a:ext cx="484632" cy="1470615"/>
          </a:xfrm>
          <a:prstGeom prst="up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верх 8"/>
          <p:cNvSpPr/>
          <p:nvPr/>
        </p:nvSpPr>
        <p:spPr>
          <a:xfrm rot="7736643">
            <a:off x="4862477" y="3507193"/>
            <a:ext cx="484632" cy="978408"/>
          </a:xfrm>
          <a:prstGeom prst="up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5214942" y="2643182"/>
            <a:ext cx="478342" cy="48463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 rot="3528198">
            <a:off x="5019479" y="1656433"/>
            <a:ext cx="484632" cy="804499"/>
          </a:xfrm>
          <a:prstGeom prst="up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Расстройства аутистического спектра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возникают в детском возрасте, в разной степени сохраняются на протяжении всей жизни человека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Триада нарушений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214414" y="2500306"/>
          <a:ext cx="6405586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Организация среды в ДОУ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571472" y="1357298"/>
          <a:ext cx="8072494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7254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Организация пространства ДОУ</a:t>
            </a:r>
            <a:endParaRPr lang="ru-RU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285720" y="1071546"/>
          <a:ext cx="857256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7" name="Picture 3" descr="C:\Documents and Settings\садик\Мои документы\Мои рисунки\Пирамидка этапы аппликации\Копия (3) Копия пирамидка1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29454" y="4857760"/>
            <a:ext cx="1350000" cy="1080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1508" name="Picture 4" descr="C:\Documents and Settings\садик\Мои документы\Мои рисунки\Пирамидка этапы аппликации\Копия Копия пирамидка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4857760"/>
            <a:ext cx="1350000" cy="10800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21510" name="Picture 6" descr="C:\Documents and Settings\садик\Мои документы\Мои рисунки\Пирамидка этапы аппликации\пирамидка1.bmp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4857760"/>
            <a:ext cx="1350000" cy="10800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21511" name="Picture 7" descr="C:\Documents and Settings\садик\Мои документы\Мои рисунки\Пирамидка этапы аппликации\Копия (2) Копия пирамидка1.bmp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4857760"/>
            <a:ext cx="1350000" cy="10800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21521" name="Picture 17" descr="C:\Documents and Settings\садик\Мои документы\Мои рисунки\Пирамидка этапы аппликации\Копия пирамидка1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4857760"/>
            <a:ext cx="1350000" cy="10800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21523" name="Picture 19" descr="C:\Documents and Settings\садик\Мои документы\О. А. Селиванова\Материалы для работы с детьми с РАС\Карточки PECS\1464674_667035106650774_2135416978_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00232" y="3571876"/>
            <a:ext cx="1080000" cy="1080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1524" name="Picture 20" descr="C:\Documents and Settings\садик\Мои документы\О. А. Селиванова\Материалы для работы с детьми с РАС\Карточки PECS\1464674_667035106650774_2135416978_n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48" y="3571876"/>
            <a:ext cx="1080000" cy="1080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1525" name="Picture 21" descr="C:\Documents and Settings\садик\Мои документы\О. А. Селиванова\Материалы для работы с детьми с РАС\Карточки PECS\1464674_667035106650774_2135416978_n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57554" y="3571876"/>
            <a:ext cx="1080000" cy="1080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1526" name="Picture 22" descr="C:\Documents and Settings\садик\Мои документы\О. А. Селиванова\Материалы для работы с детьми с РАС\Карточки PECS\1464674_667035106650774_2135416978_n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43438" y="3571876"/>
            <a:ext cx="1080000" cy="1080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1528" name="Picture 24" descr="C:\Documents and Settings\садик\Мои документы\О. А. Селиванова\Материалы для работы с детьми с РАС\Карточки PECS\1464674_667035106650774_2135416978_n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00760" y="3571876"/>
            <a:ext cx="1080000" cy="1080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1529" name="Picture 25" descr="C:\Documents and Settings\садик\Мои документы\О. А. Селиванова\Материалы для работы с детьми с РАС\Карточки PECS\1464674_667035106650774_2135416978_n.jpg"/>
          <p:cNvPicPr>
            <a:picLocks noGrp="1" noChangeAspect="1" noChangeArrowheads="1"/>
          </p:cNvPicPr>
          <p:nvPr>
            <p:ph idx="1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7286644" y="3571876"/>
            <a:ext cx="1170000" cy="1080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1530" name="Picture 26" descr="C:\Documents and Settings\садик\Мои документы\О. А. Селиванова\Материалы для работы с детьми с РАС\Карточки PECS\pecs-shkola-1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85720" y="1643050"/>
            <a:ext cx="1440000" cy="1440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1531" name="Picture 27" descr="C:\Documents and Settings\садик\Мои документы\О. А. Селиванова\Материалы для работы с детьми с РАС\Карточки PECS\pecs-shkola-1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071670" y="1643050"/>
            <a:ext cx="1458562" cy="1440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1532" name="Picture 28" descr="C:\Documents and Settings\садик\Мои документы\О. А. Селиванова\Материалы для работы с детьми с РАС\Карточки PECS\pecs-shkola-1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786182" y="1643050"/>
            <a:ext cx="1350000" cy="1440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1533" name="Picture 29" descr="C:\Documents and Settings\садик\Мои документы\О. А. Селиванова\Материалы для работы с детьми с РАС\Карточки PECS\pecs-shkola-1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429256" y="1643050"/>
            <a:ext cx="1440000" cy="1440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1535" name="Picture 31" descr="http://mireline.by/wp-content/gallery/info_zapret/1-17.gif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000892" y="1571612"/>
            <a:ext cx="1680008" cy="1620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357166"/>
            <a:ext cx="4857784" cy="64294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Организация времени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Визуальное расписание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357158" y="1643050"/>
          <a:ext cx="8358246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85725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Организация социального окружения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Вариативные формы дошкольного образования</a:t>
            </a:r>
          </a:p>
          <a:p>
            <a:pPr algn="ctr">
              <a:buNone/>
            </a:pPr>
            <a:endParaRPr lang="ru-RU" sz="24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428596" y="1785926"/>
          <a:ext cx="8001056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Тактика общения с родителями</a:t>
            </a:r>
            <a:endParaRPr lang="ru-RU" sz="32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7158" y="1142984"/>
            <a:ext cx="4040188" cy="642942"/>
          </a:xfrm>
        </p:spPr>
        <p:txBody>
          <a:bodyPr anchor="ctr">
            <a:normAutofit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>Родители сообщили о диагнозе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1857364"/>
            <a:ext cx="4040188" cy="4268799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Обсуждение результатов наблюдения, тестирования</a:t>
            </a:r>
          </a:p>
          <a:p>
            <a:r>
              <a:rPr lang="ru-RU" sz="1800" dirty="0" smtClean="0"/>
              <a:t>Акцентирование внимания не только на проблемных зонах, но и на тех областях, в которых ребенок демонстрирует более высокий уровень </a:t>
            </a:r>
            <a:r>
              <a:rPr lang="ru-RU" sz="1700" dirty="0" smtClean="0"/>
              <a:t>функционирования</a:t>
            </a:r>
          </a:p>
          <a:p>
            <a:r>
              <a:rPr lang="ru-RU" sz="1800" dirty="0" smtClean="0"/>
              <a:t>Информация о способах, которыми пользуются родители в проблемных ситуациях</a:t>
            </a:r>
          </a:p>
          <a:p>
            <a:r>
              <a:rPr lang="ru-RU" sz="1800" dirty="0" smtClean="0"/>
              <a:t>Обсуждение общей стратегии поведения, индивидуальной программы помощи</a:t>
            </a:r>
          </a:p>
          <a:p>
            <a:r>
              <a:rPr lang="ru-RU" sz="1800" dirty="0" smtClean="0"/>
              <a:t>Договориться о способах взаимодействия</a:t>
            </a:r>
          </a:p>
          <a:p>
            <a:r>
              <a:rPr lang="ru-RU" sz="1800" dirty="0" smtClean="0"/>
              <a:t>Обратиться к психологу</a:t>
            </a:r>
            <a:endParaRPr lang="ru-RU" sz="1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3438" y="1214422"/>
            <a:ext cx="4041775" cy="571504"/>
          </a:xfrm>
        </p:spPr>
        <p:txBody>
          <a:bodyPr anchor="ctr">
            <a:normAutofit/>
          </a:bodyPr>
          <a:lstStyle/>
          <a:p>
            <a:r>
              <a:rPr lang="ru-RU" sz="1800" dirty="0" smtClean="0">
                <a:solidFill>
                  <a:srgbClr val="002060"/>
                </a:solidFill>
              </a:rPr>
              <a:t>Родители не сообщили о диагнозе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5025" y="1857364"/>
            <a:ext cx="4041775" cy="4429155"/>
          </a:xfrm>
        </p:spPr>
        <p:txBody>
          <a:bodyPr>
            <a:normAutofit fontScale="62500" lnSpcReduction="20000"/>
          </a:bodyPr>
          <a:lstStyle/>
          <a:p>
            <a:r>
              <a:rPr lang="ru-RU" sz="2600" dirty="0" smtClean="0"/>
              <a:t>Не произносить «аутизм», «РАС»</a:t>
            </a:r>
          </a:p>
          <a:p>
            <a:r>
              <a:rPr lang="ru-RU" sz="2600" dirty="0" smtClean="0"/>
              <a:t> Диагноз ставит только психиатр</a:t>
            </a:r>
          </a:p>
          <a:p>
            <a:r>
              <a:rPr lang="ru-RU" sz="2600" dirty="0" smtClean="0"/>
              <a:t>Не начинать общение с рекомендаций обратиться к врачу</a:t>
            </a:r>
          </a:p>
          <a:p>
            <a:r>
              <a:rPr lang="ru-RU" sz="2600" dirty="0" smtClean="0"/>
              <a:t>Спокойно обсудить результаты наблюдения, подчеркнув, что это  необходимо для реализации индивидуального подхода и преодоления имеющихся трудностей</a:t>
            </a:r>
          </a:p>
          <a:p>
            <a:r>
              <a:rPr lang="ru-RU" sz="2600" dirty="0" smtClean="0"/>
              <a:t>Обязательно подчеркнуть положительные моменты в развитии и поведении ребенка</a:t>
            </a:r>
          </a:p>
          <a:p>
            <a:r>
              <a:rPr lang="ru-RU" sz="2600" dirty="0" smtClean="0"/>
              <a:t>Попросить родителей описать свой опыт взаимодействия с ребенком, которым можно воспользоваться воспитателю</a:t>
            </a:r>
          </a:p>
          <a:p>
            <a:r>
              <a:rPr lang="ru-RU" sz="2600" dirty="0" smtClean="0"/>
              <a:t>Договориться о способах взаимодействия</a:t>
            </a:r>
          </a:p>
          <a:p>
            <a:r>
              <a:rPr lang="ru-RU" sz="2600" dirty="0" smtClean="0"/>
              <a:t>Обратиться к психологу 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688" y="0"/>
            <a:ext cx="8858312" cy="92869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Этические правила общения с родителями детей с ОВЗ</a:t>
            </a:r>
            <a:endParaRPr lang="ru-RU" sz="3200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596" y="1000108"/>
          <a:ext cx="8572560" cy="56493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286280"/>
                <a:gridCol w="4286280"/>
              </a:tblGrid>
              <a:tr h="41953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Этично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Не этично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59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В разговоре с родителями называть ребенка по имени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Говорить: «ваш ребенок»</a:t>
                      </a:r>
                    </a:p>
                    <a:p>
                      <a:endParaRPr lang="ru-RU" sz="1600" dirty="0"/>
                    </a:p>
                  </a:txBody>
                  <a:tcPr marL="36000" marR="36000" marT="36000" marB="36000"/>
                </a:tc>
              </a:tr>
              <a:tr h="803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Обращаться к родителям по имени и отчеству или по имени, предварительно попросив разрешения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Обращаться: «мамочка»</a:t>
                      </a:r>
                    </a:p>
                  </a:txBody>
                  <a:tcPr marL="36000" marR="36000" marT="36000" marB="36000"/>
                </a:tc>
              </a:tr>
              <a:tr h="576000">
                <a:tc>
                  <a:txBody>
                    <a:bodyPr/>
                    <a:lstStyle/>
                    <a:p>
                      <a:r>
                        <a:rPr lang="ru-RU" sz="1600" kern="1200" baseline="0" dirty="0" smtClean="0"/>
                        <a:t>Обсуждать проблемы ребенка только</a:t>
                      </a:r>
                    </a:p>
                    <a:p>
                      <a:r>
                        <a:rPr lang="ru-RU" sz="1600" kern="1200" baseline="0" dirty="0" smtClean="0"/>
                        <a:t>с родителями</a:t>
                      </a:r>
                      <a:endParaRPr lang="ru-RU" sz="16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ru-RU" sz="1600" kern="1200" baseline="0" dirty="0" smtClean="0"/>
                        <a:t>Обсуждать проблемы ребенка в</a:t>
                      </a:r>
                    </a:p>
                    <a:p>
                      <a:r>
                        <a:rPr lang="ru-RU" sz="1600" kern="1200" baseline="0" dirty="0" smtClean="0"/>
                        <a:t>присутствии других людей</a:t>
                      </a:r>
                      <a:endParaRPr lang="ru-RU" sz="1600" dirty="0"/>
                    </a:p>
                  </a:txBody>
                  <a:tcPr marL="36000" marR="36000" marT="36000" marB="36000"/>
                </a:tc>
              </a:tr>
              <a:tr h="803520">
                <a:tc>
                  <a:txBody>
                    <a:bodyPr/>
                    <a:lstStyle/>
                    <a:p>
                      <a:r>
                        <a:rPr lang="ru-RU" sz="1600" kern="1200" baseline="0" dirty="0" smtClean="0"/>
                        <a:t>Использовать выражения: ментальные проблемы; недостаточный уровень</a:t>
                      </a:r>
                    </a:p>
                    <a:p>
                      <a:r>
                        <a:rPr lang="ru-RU" sz="1600" kern="1200" baseline="0" dirty="0" smtClean="0"/>
                        <a:t>интеллектуального развития</a:t>
                      </a:r>
                      <a:endParaRPr lang="ru-RU" sz="16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ru-RU" sz="1600" kern="1200" baseline="0" dirty="0" smtClean="0"/>
                        <a:t>Употреблять термин</a:t>
                      </a:r>
                    </a:p>
                    <a:p>
                      <a:r>
                        <a:rPr lang="ru-RU" sz="1600" kern="1200" baseline="0" dirty="0" smtClean="0"/>
                        <a:t>«умственно отсталый»</a:t>
                      </a:r>
                      <a:endParaRPr lang="ru-RU" sz="1600" dirty="0"/>
                    </a:p>
                  </a:txBody>
                  <a:tcPr marL="36000" marR="36000" marT="36000" marB="36000"/>
                </a:tc>
              </a:tr>
              <a:tr h="1047360">
                <a:tc>
                  <a:txBody>
                    <a:bodyPr/>
                    <a:lstStyle/>
                    <a:p>
                      <a:r>
                        <a:rPr lang="ru-RU" sz="1600" kern="1200" baseline="0" dirty="0" smtClean="0"/>
                        <a:t>Если требуется сравнение с детьми без проблем в развитии, использовать выражения: дети с типичным развитием; при типичном развитии обычно дети…</a:t>
                      </a:r>
                      <a:endParaRPr lang="ru-RU" sz="16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ru-RU" sz="1600" kern="1200" baseline="0" dirty="0" smtClean="0"/>
                        <a:t>Употреблять слова</a:t>
                      </a:r>
                    </a:p>
                    <a:p>
                      <a:r>
                        <a:rPr lang="ru-RU" sz="1600" kern="1200" baseline="0" dirty="0" smtClean="0"/>
                        <a:t>«здоровые, нормальные дети»</a:t>
                      </a:r>
                      <a:endParaRPr lang="ru-RU" sz="1600" dirty="0"/>
                    </a:p>
                  </a:txBody>
                  <a:tcPr marL="36000" marR="36000" marT="36000" marB="36000"/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ru-RU" sz="1600" kern="1200" baseline="0" dirty="0" smtClean="0"/>
                        <a:t>Использовать выражения: нетипичное развитие, особый ребенок, ребенок с особенностями развития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baseline="0" dirty="0" smtClean="0"/>
                        <a:t>Использовать выражение</a:t>
                      </a:r>
                    </a:p>
                    <a:p>
                      <a:r>
                        <a:rPr lang="ru-RU" sz="1600" kern="1200" baseline="0" dirty="0" smtClean="0"/>
                        <a:t>«больные, ненормальные дети»</a:t>
                      </a:r>
                      <a:endParaRPr lang="ru-RU" sz="1600" dirty="0"/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pPr algn="l"/>
                      <a:r>
                        <a:rPr lang="ru-RU" sz="1600" baseline="0" dirty="0" smtClean="0"/>
                        <a:t>Употреблять слово «пока»: «Ваня пока не может….», «Пока у Левы не получается…»</a:t>
                      </a:r>
                      <a:endParaRPr lang="ru-RU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baseline="0" dirty="0" smtClean="0"/>
                        <a:t>Просто констатировать отсутствие навыка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8581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Организационные формы коррекционной работы по формированию коммуникативных навыков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28596" y="1285860"/>
            <a:ext cx="3143272" cy="785818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1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Индивидуальные занятия ведущего специалиста с ребёнком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500958" y="1214422"/>
            <a:ext cx="914400" cy="64294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ребёнок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643438" y="1214422"/>
            <a:ext cx="914400" cy="64294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 anchorCtr="0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психолог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9" name="Стрелка вниз 8"/>
          <p:cNvSpPr>
            <a:spLocks noChangeAspect="1"/>
          </p:cNvSpPr>
          <p:nvPr/>
        </p:nvSpPr>
        <p:spPr>
          <a:xfrm>
            <a:off x="1643042" y="2143116"/>
            <a:ext cx="395462" cy="5588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Двойная стрелка влево/вправо 9"/>
          <p:cNvSpPr/>
          <p:nvPr/>
        </p:nvSpPr>
        <p:spPr>
          <a:xfrm>
            <a:off x="5857884" y="1428736"/>
            <a:ext cx="1357322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14282" y="2714620"/>
            <a:ext cx="3286148" cy="642942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Индивидуальные занятия ребёнка с другими специалистами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5" name="Стрелка вниз 14"/>
          <p:cNvSpPr>
            <a:spLocks noChangeAspect="1"/>
          </p:cNvSpPr>
          <p:nvPr/>
        </p:nvSpPr>
        <p:spPr>
          <a:xfrm>
            <a:off x="1643042" y="3429000"/>
            <a:ext cx="411483" cy="6172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214282" y="4071942"/>
            <a:ext cx="3214710" cy="857256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Подгрупповые занятия специалиста с двумя детьми по принципу параллельной игры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8" name="Стрелка вниз 17"/>
          <p:cNvSpPr>
            <a:spLocks noChangeAspect="1"/>
          </p:cNvSpPr>
          <p:nvPr/>
        </p:nvSpPr>
        <p:spPr>
          <a:xfrm>
            <a:off x="1571604" y="5072074"/>
            <a:ext cx="500066" cy="5715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357158" y="5643578"/>
            <a:ext cx="3000396" cy="928694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Взаимодействие детей друг с другом на занятиях со специалистом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22" name="Овал 21"/>
          <p:cNvSpPr>
            <a:spLocks noChangeAspect="1"/>
          </p:cNvSpPr>
          <p:nvPr/>
        </p:nvSpPr>
        <p:spPr>
          <a:xfrm>
            <a:off x="4572000" y="2214554"/>
            <a:ext cx="928694" cy="50006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психолог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7643834" y="2071678"/>
            <a:ext cx="928694" cy="5000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логопед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>
            <a:spLocks noChangeAspect="1"/>
          </p:cNvSpPr>
          <p:nvPr/>
        </p:nvSpPr>
        <p:spPr>
          <a:xfrm>
            <a:off x="4572000" y="3143248"/>
            <a:ext cx="1000132" cy="5000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воспитатель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7" name="Овал 26"/>
          <p:cNvSpPr>
            <a:spLocks noChangeAspect="1"/>
          </p:cNvSpPr>
          <p:nvPr/>
        </p:nvSpPr>
        <p:spPr>
          <a:xfrm>
            <a:off x="7643834" y="3143248"/>
            <a:ext cx="1000132" cy="5000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родители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8" name="Овал 27"/>
          <p:cNvSpPr>
            <a:spLocks noChangeAspect="1"/>
          </p:cNvSpPr>
          <p:nvPr/>
        </p:nvSpPr>
        <p:spPr>
          <a:xfrm>
            <a:off x="6215074" y="2571744"/>
            <a:ext cx="822960" cy="64294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ребёнок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4" name="Двойная стрелка влево/вправо 23"/>
          <p:cNvSpPr/>
          <p:nvPr/>
        </p:nvSpPr>
        <p:spPr>
          <a:xfrm rot="1573118">
            <a:off x="5597831" y="2413293"/>
            <a:ext cx="637984" cy="2649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войная стрелка влево/вправо 24"/>
          <p:cNvSpPr/>
          <p:nvPr/>
        </p:nvSpPr>
        <p:spPr>
          <a:xfrm rot="19942857">
            <a:off x="6946570" y="2406254"/>
            <a:ext cx="571504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войная стрелка влево/вправо 28"/>
          <p:cNvSpPr/>
          <p:nvPr/>
        </p:nvSpPr>
        <p:spPr>
          <a:xfrm rot="19796770">
            <a:off x="5663236" y="3063603"/>
            <a:ext cx="602291" cy="24021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Двойная стрелка влево/вправо 29"/>
          <p:cNvSpPr/>
          <p:nvPr/>
        </p:nvSpPr>
        <p:spPr>
          <a:xfrm rot="1694934">
            <a:off x="7026093" y="3062925"/>
            <a:ext cx="633085" cy="265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4143372" y="4143380"/>
            <a:ext cx="914400" cy="5000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ребёнок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6000760" y="4143380"/>
            <a:ext cx="914400" cy="57150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психолог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7786710" y="4143380"/>
            <a:ext cx="914400" cy="5000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ребёнок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34" name="Двойная стрелка влево/вправо 33"/>
          <p:cNvSpPr/>
          <p:nvPr/>
        </p:nvSpPr>
        <p:spPr>
          <a:xfrm>
            <a:off x="5072066" y="4286256"/>
            <a:ext cx="928694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войная стрелка влево/вправо 34"/>
          <p:cNvSpPr/>
          <p:nvPr/>
        </p:nvSpPr>
        <p:spPr>
          <a:xfrm>
            <a:off x="6929454" y="4286256"/>
            <a:ext cx="857256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929322" y="5143512"/>
            <a:ext cx="914400" cy="5000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психолог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4643438" y="5929330"/>
            <a:ext cx="914400" cy="50006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ребёнок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7358082" y="5929330"/>
            <a:ext cx="914400" cy="5000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ребёнок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39" name="Двойная стрелка влево/вправо 38"/>
          <p:cNvSpPr/>
          <p:nvPr/>
        </p:nvSpPr>
        <p:spPr>
          <a:xfrm>
            <a:off x="5572132" y="6072206"/>
            <a:ext cx="1714512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Двойная стрелка влево/вправо 39"/>
          <p:cNvSpPr/>
          <p:nvPr/>
        </p:nvSpPr>
        <p:spPr>
          <a:xfrm rot="19695548">
            <a:off x="5276309" y="5622330"/>
            <a:ext cx="786683" cy="18537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Двойная стрелка влево/вправо 40"/>
          <p:cNvSpPr/>
          <p:nvPr/>
        </p:nvSpPr>
        <p:spPr>
          <a:xfrm rot="1745110" flipV="1">
            <a:off x="6709796" y="5614697"/>
            <a:ext cx="811863" cy="18862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Алгоритм обучения навыкам коммуникации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Программа формирования коммуникативных навыков у детей с РАС</a:t>
            </a:r>
            <a:endParaRPr lang="ru-RU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786874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50070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Нарушения социального взаимодействия</a:t>
            </a:r>
            <a:endParaRPr lang="ru-RU" sz="3200" dirty="0"/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171451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0"/>
            <a:ext cx="1945672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86050" y="2786058"/>
            <a:ext cx="2266283" cy="1603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3857628"/>
            <a:ext cx="2071702" cy="161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8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5984" y="214290"/>
            <a:ext cx="1861661" cy="159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9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99719" y="142852"/>
            <a:ext cx="2244281" cy="1587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80" name="Picture 8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500694" y="3000372"/>
            <a:ext cx="1643074" cy="2550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2285984" y="1785926"/>
            <a:ext cx="18628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/>
              <a:t>Не реагирует на свое имя</a:t>
            </a:r>
            <a:endParaRPr lang="ru-RU" sz="1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8016" y="4572008"/>
            <a:ext cx="20002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Может явно и отчаянно</a:t>
            </a:r>
          </a:p>
          <a:p>
            <a:r>
              <a:rPr lang="ru-RU" sz="1200" dirty="0" smtClean="0"/>
              <a:t>сопротивляться объятиям,</a:t>
            </a:r>
          </a:p>
          <a:p>
            <a:r>
              <a:rPr lang="ru-RU" sz="1200" dirty="0" smtClean="0"/>
              <a:t>поцелуям и не давать брать</a:t>
            </a:r>
          </a:p>
          <a:p>
            <a:r>
              <a:rPr lang="ru-RU" sz="1200" dirty="0" smtClean="0"/>
              <a:t>себя на руки ни родителям,</a:t>
            </a:r>
          </a:p>
          <a:p>
            <a:r>
              <a:rPr lang="ru-RU" sz="1200" dirty="0" smtClean="0"/>
              <a:t>ни другим людям</a:t>
            </a:r>
            <a:endParaRPr lang="ru-RU" sz="1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5572140"/>
            <a:ext cx="22549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/>
              <a:t>Не улыбается в ответ на улыбку</a:t>
            </a:r>
            <a:endParaRPr lang="ru-RU" sz="1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715140" y="1714488"/>
            <a:ext cx="24288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Может не проявлять интереса к</a:t>
            </a:r>
          </a:p>
          <a:p>
            <a:r>
              <a:rPr lang="ru-RU" sz="1200" dirty="0" smtClean="0"/>
              <a:t>игре в прятки и к другим играм,</a:t>
            </a:r>
          </a:p>
          <a:p>
            <a:r>
              <a:rPr lang="ru-RU" sz="1200" dirty="0" smtClean="0"/>
              <a:t>основанным на взаимодействии</a:t>
            </a:r>
          </a:p>
          <a:p>
            <a:r>
              <a:rPr lang="ru-RU" sz="1200" dirty="0" smtClean="0"/>
              <a:t>с другими людьми</a:t>
            </a:r>
            <a:endParaRPr lang="ru-RU" sz="1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86050" y="4500570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Часто бывает сложно </a:t>
            </a:r>
            <a:r>
              <a:rPr lang="ru-RU" sz="1200" b="1" dirty="0" smtClean="0"/>
              <a:t>привлечь</a:t>
            </a:r>
          </a:p>
          <a:p>
            <a:r>
              <a:rPr lang="ru-RU" sz="1200" b="1" dirty="0" smtClean="0"/>
              <a:t>его внимание к игрушкам</a:t>
            </a:r>
          </a:p>
          <a:p>
            <a:r>
              <a:rPr lang="ru-RU" sz="1200" dirty="0" smtClean="0"/>
              <a:t>или книгам</a:t>
            </a:r>
            <a:endParaRPr lang="ru-RU" sz="1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42844" y="2714620"/>
            <a:ext cx="228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Ребенок может </a:t>
            </a:r>
            <a:r>
              <a:rPr lang="ru-RU" sz="1200" b="1" dirty="0" smtClean="0"/>
              <a:t>не замечать,</a:t>
            </a:r>
          </a:p>
          <a:p>
            <a:r>
              <a:rPr lang="ru-RU" sz="1200" dirty="0" smtClean="0"/>
              <a:t>дома родители или на работе,</a:t>
            </a:r>
          </a:p>
          <a:p>
            <a:r>
              <a:rPr lang="ru-RU" sz="1200" dirty="0" smtClean="0"/>
              <a:t>ушли куда-то или вернулись</a:t>
            </a:r>
          </a:p>
          <a:p>
            <a:r>
              <a:rPr lang="ru-RU" sz="1200" dirty="0" smtClean="0"/>
              <a:t>домой</a:t>
            </a:r>
            <a:endParaRPr lang="ru-RU" sz="1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429124" y="1928802"/>
            <a:ext cx="22145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Может </a:t>
            </a:r>
            <a:r>
              <a:rPr lang="ru-RU" sz="1200" b="1" dirty="0" smtClean="0"/>
              <a:t>расстраиваться, </a:t>
            </a:r>
            <a:r>
              <a:rPr lang="ru-RU" sz="1200" dirty="0" smtClean="0"/>
              <a:t>когда взрослый пытается включаться в его игры и поддерживать их</a:t>
            </a:r>
            <a:endParaRPr lang="ru-RU" sz="12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58259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Динамика развития ребенка</a:t>
            </a:r>
            <a:endParaRPr lang="ru-RU" sz="3200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928670"/>
          <a:ext cx="8715436" cy="5813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2279"/>
                <a:gridCol w="4653157"/>
              </a:tblGrid>
              <a:tr h="3790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2015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2017 год</a:t>
                      </a:r>
                      <a:endParaRPr lang="ru-RU" dirty="0"/>
                    </a:p>
                  </a:txBody>
                  <a:tcPr/>
                </a:tc>
              </a:tr>
              <a:tr h="379016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Не реагировал на своё имя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Откликается и называет своё имя</a:t>
                      </a:r>
                      <a:endParaRPr lang="ru-RU" sz="1600" dirty="0"/>
                    </a:p>
                  </a:txBody>
                  <a:tcPr/>
                </a:tc>
              </a:tr>
              <a:tr h="37901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 реагировал на присутствие</a:t>
                      </a:r>
                      <a:r>
                        <a:rPr lang="ru-RU" sz="1600" baseline="0" dirty="0" smtClean="0"/>
                        <a:t> психолога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Подходит</a:t>
                      </a:r>
                      <a:r>
                        <a:rPr lang="ru-RU" sz="1600" baseline="0" dirty="0" smtClean="0"/>
                        <a:t> и </a:t>
                      </a:r>
                      <a:r>
                        <a:rPr lang="ru-RU" sz="1600" dirty="0" smtClean="0"/>
                        <a:t>здоровается </a:t>
                      </a:r>
                      <a:endParaRPr lang="ru-RU" sz="1600" dirty="0"/>
                    </a:p>
                  </a:txBody>
                  <a:tcPr/>
                </a:tc>
              </a:tr>
              <a:tr h="37901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Избегал взгляда «глаза в глаза»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</a:t>
                      </a:r>
                      <a:r>
                        <a:rPr lang="ru-RU" sz="1600" baseline="0" dirty="0" smtClean="0"/>
                        <a:t> избегает глазного контакта</a:t>
                      </a:r>
                      <a:endParaRPr lang="ru-RU" sz="1600" dirty="0"/>
                    </a:p>
                  </a:txBody>
                  <a:tcPr/>
                </a:tc>
              </a:tr>
              <a:tr h="37901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Проявлял</a:t>
                      </a:r>
                      <a:r>
                        <a:rPr lang="ru-RU" sz="1600" baseline="0" dirty="0" smtClean="0"/>
                        <a:t> тревогу или отказ при выходе из помещения группы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 удовольствием идёт на занятия в кабинет психолога и логопеда</a:t>
                      </a:r>
                      <a:endParaRPr lang="ru-RU" sz="1600" dirty="0"/>
                    </a:p>
                  </a:txBody>
                  <a:tcPr/>
                </a:tc>
              </a:tr>
              <a:tr h="37901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 реагировал на просьбы и инструкции</a:t>
                      </a:r>
                      <a:r>
                        <a:rPr lang="ru-RU" sz="1600" baseline="0" dirty="0" smtClean="0"/>
                        <a:t> педагога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Выполняет простые просьбы и инструкции: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дай руку, задвинь стульчик, садись, дай, разложи, убери игрушки….</a:t>
                      </a:r>
                      <a:endParaRPr lang="ru-RU" sz="1600" dirty="0"/>
                    </a:p>
                  </a:txBody>
                  <a:tcPr/>
                </a:tc>
              </a:tr>
              <a:tr h="37901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 обращался  с просьбами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Обращается с простыми просьбами: «давай», «держи», «открыть», «никак», «пойдём»…</a:t>
                      </a:r>
                      <a:endParaRPr lang="ru-RU" sz="1600" dirty="0"/>
                    </a:p>
                  </a:txBody>
                  <a:tcPr/>
                </a:tc>
              </a:tr>
              <a:tr h="37901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Держался обособленно от сверстников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Может играть за одним столом или в одном месте со сверстниками (игра рядом)</a:t>
                      </a:r>
                      <a:endParaRPr lang="ru-RU" sz="1600" dirty="0"/>
                    </a:p>
                  </a:txBody>
                  <a:tcPr/>
                </a:tc>
              </a:tr>
              <a:tr h="37901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 понимал и не выполнял правила поведения в группе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Понимает и выполняет правила поведения</a:t>
                      </a:r>
                      <a:r>
                        <a:rPr lang="ru-RU" sz="1600" baseline="0" dirty="0" smtClean="0"/>
                        <a:t> (ищет взглядом разрешения или одобрения)</a:t>
                      </a:r>
                      <a:endParaRPr lang="ru-RU" sz="1600" dirty="0"/>
                    </a:p>
                  </a:txBody>
                  <a:tcPr/>
                </a:tc>
              </a:tr>
              <a:tr h="37901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 садился</a:t>
                      </a:r>
                      <a:r>
                        <a:rPr lang="ru-RU" sz="1600" baseline="0" dirty="0" smtClean="0"/>
                        <a:t> за стол для выполнения заданий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Выполняет задания на занятии в течение 20-30 минут</a:t>
                      </a:r>
                      <a:endParaRPr lang="ru-RU" sz="1600" dirty="0"/>
                    </a:p>
                  </a:txBody>
                  <a:tcPr/>
                </a:tc>
              </a:tr>
              <a:tr h="37901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Часто проявлялось</a:t>
                      </a:r>
                      <a:r>
                        <a:rPr lang="ru-RU" sz="1600" baseline="0" dirty="0" smtClean="0"/>
                        <a:t> стереотипное поведение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Частота стереотипий уменьшилась, возросла доля</a:t>
                      </a:r>
                      <a:r>
                        <a:rPr lang="ru-RU" sz="1600" baseline="0" dirty="0" smtClean="0"/>
                        <a:t> целенаправленного, произвольного поведения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358114" cy="785818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Информационные ресурсы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8786874" cy="557216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Фонд «Выход» – фонд содействия решению проблем аутизма в России - </a:t>
            </a:r>
            <a:r>
              <a:rPr lang="en-US" sz="2400" dirty="0" smtClean="0">
                <a:solidFill>
                  <a:srgbClr val="002060"/>
                </a:solidFill>
              </a:rPr>
              <a:t>http://outfund.ru/</a:t>
            </a:r>
            <a:endParaRPr lang="ru-RU" sz="2400" dirty="0" smtClean="0"/>
          </a:p>
          <a:p>
            <a:r>
              <a:rPr lang="ru-RU" sz="2400" dirty="0" smtClean="0">
                <a:solidFill>
                  <a:srgbClr val="002060"/>
                </a:solidFill>
              </a:rPr>
              <a:t>Портал психологических изданий «</a:t>
            </a:r>
            <a:r>
              <a:rPr lang="en-US" sz="2400" dirty="0" smtClean="0">
                <a:solidFill>
                  <a:srgbClr val="002060"/>
                </a:solidFill>
              </a:rPr>
              <a:t>PsyJournals.ru</a:t>
            </a:r>
            <a:r>
              <a:rPr lang="ru-RU" sz="2400" dirty="0" smtClean="0">
                <a:solidFill>
                  <a:srgbClr val="002060"/>
                </a:solidFill>
              </a:rPr>
              <a:t>»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журнал «Аутизм и нарушения развития» - </a:t>
            </a:r>
            <a:r>
              <a:rPr lang="en-US" sz="2400" dirty="0" smtClean="0">
                <a:solidFill>
                  <a:srgbClr val="002060"/>
                </a:solidFill>
              </a:rPr>
              <a:t>http://psyjournals.ru/autism</a:t>
            </a: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     журнал «Психологическая наука и образование» (с июня 2017 переименован в журнал «Психолого-педагогические исследования») - </a:t>
            </a:r>
            <a:r>
              <a:rPr lang="en-US" sz="2400" dirty="0" smtClean="0">
                <a:solidFill>
                  <a:srgbClr val="002060"/>
                </a:solidFill>
              </a:rPr>
              <a:t>http://psyjournals.ru/psyedu_ru/</a:t>
            </a:r>
            <a:r>
              <a:rPr lang="ru-RU" sz="2400" dirty="0" smtClean="0">
                <a:solidFill>
                  <a:srgbClr val="002060"/>
                </a:solidFill>
              </a:rPr>
              <a:t> и </a:t>
            </a:r>
            <a:r>
              <a:rPr lang="en-US" sz="2400" dirty="0" smtClean="0">
                <a:solidFill>
                  <a:srgbClr val="002060"/>
                </a:solidFill>
              </a:rPr>
              <a:t>http://psyedu.ru/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Сайт «АВА в России» (коррекция аутизма с помощью Прикладного Анализа Поведения) - </a:t>
            </a:r>
            <a:r>
              <a:rPr lang="en-US" sz="2400" dirty="0" smtClean="0">
                <a:solidFill>
                  <a:srgbClr val="002060"/>
                </a:solidFill>
              </a:rPr>
              <a:t>http://www.abarussia.ru/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Институт коррекционной педагогики РАО (библиотека «Культурно-историческая дефектология») - </a:t>
            </a:r>
            <a:r>
              <a:rPr lang="en-US" sz="2400" dirty="0" smtClean="0">
                <a:solidFill>
                  <a:srgbClr val="002060"/>
                </a:solidFill>
              </a:rPr>
              <a:t>http://childrens-needs.com/</a:t>
            </a:r>
            <a:endParaRPr lang="ru-RU" sz="2400" dirty="0" smtClean="0">
              <a:solidFill>
                <a:srgbClr val="002060"/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550070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Нарушения в сфере коммуникации</a:t>
            </a:r>
            <a:endParaRPr lang="ru-RU" sz="3200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14290"/>
            <a:ext cx="2429732" cy="171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2857496"/>
            <a:ext cx="2913793" cy="204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496" y="4071942"/>
            <a:ext cx="2301240" cy="1626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6429388" y="4429132"/>
            <a:ext cx="24288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Используют</a:t>
            </a:r>
          </a:p>
          <a:p>
            <a:r>
              <a:rPr lang="ru-RU" sz="1600" b="1" dirty="0" smtClean="0"/>
              <a:t>«управляемую руку»</a:t>
            </a:r>
          </a:p>
          <a:p>
            <a:r>
              <a:rPr lang="ru-RU" sz="1600" dirty="0" smtClean="0"/>
              <a:t>взрослого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5000636"/>
            <a:ext cx="35004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Автоматически повторяют слова,</a:t>
            </a:r>
          </a:p>
          <a:p>
            <a:r>
              <a:rPr lang="ru-RU" sz="1400" dirty="0" smtClean="0"/>
              <a:t>не обращенные к другим (</a:t>
            </a:r>
            <a:r>
              <a:rPr lang="ru-RU" sz="1400" dirty="0" err="1" smtClean="0"/>
              <a:t>эхолалии</a:t>
            </a:r>
            <a:r>
              <a:rPr lang="ru-RU" sz="1400" dirty="0" smtClean="0"/>
              <a:t>)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2000240"/>
            <a:ext cx="2286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Избегают контакта</a:t>
            </a:r>
          </a:p>
          <a:p>
            <a:r>
              <a:rPr lang="ru-RU" sz="1600" b="1" dirty="0" smtClean="0"/>
              <a:t>«</a:t>
            </a:r>
            <a:r>
              <a:rPr lang="ru-RU" sz="1600" b="1" dirty="0" err="1" smtClean="0"/>
              <a:t>глаза-в-глаза</a:t>
            </a:r>
            <a:r>
              <a:rPr lang="ru-RU" sz="1600" b="1" dirty="0" smtClean="0"/>
              <a:t>»</a:t>
            </a:r>
            <a:endParaRPr lang="ru-RU" sz="1600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7554" y="142852"/>
            <a:ext cx="2026444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86446" y="357166"/>
            <a:ext cx="2983230" cy="205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3357554" y="2928934"/>
            <a:ext cx="18573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Не используют указательный жест или другие  жесты в возрасте 1  года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00760" y="2500306"/>
            <a:ext cx="30003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Постоянно или часто ведёт себя так, как будто не слышит обращенной к нему речи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929330"/>
            <a:ext cx="8229600" cy="78579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Стереотипность поведения и интересов</a:t>
            </a:r>
            <a:endParaRPr lang="ru-RU" sz="3200" dirty="0"/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0"/>
            <a:ext cx="1928826" cy="264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142852"/>
            <a:ext cx="157163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142852"/>
            <a:ext cx="1599914" cy="256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14744" y="3571876"/>
            <a:ext cx="2143140" cy="1571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6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596" y="3786190"/>
            <a:ext cx="1991582" cy="140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7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58016" y="0"/>
            <a:ext cx="1697355" cy="2152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8" name="Picture 8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858016" y="2714620"/>
            <a:ext cx="164307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2786050" y="2786058"/>
            <a:ext cx="1714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Ребенок </a:t>
            </a:r>
            <a:r>
              <a:rPr lang="ru-RU" sz="1200" b="1" dirty="0" smtClean="0"/>
              <a:t>может часто</a:t>
            </a:r>
          </a:p>
          <a:p>
            <a:r>
              <a:rPr lang="ru-RU" sz="1200" b="1" dirty="0" smtClean="0"/>
              <a:t>кружиться вокруг</a:t>
            </a:r>
          </a:p>
          <a:p>
            <a:r>
              <a:rPr lang="ru-RU" sz="1200" dirty="0" smtClean="0"/>
              <a:t>своей оси</a:t>
            </a:r>
            <a:endParaRPr lang="ru-RU" sz="1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2643182"/>
            <a:ext cx="25003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Завораживающее разглядывание предметов. У наблюдателя возникает ощущение, что ребенок </a:t>
            </a:r>
            <a:r>
              <a:rPr lang="ru-RU" sz="1200" b="1" dirty="0" smtClean="0"/>
              <a:t>«прилип взглядом» </a:t>
            </a:r>
            <a:r>
              <a:rPr lang="ru-RU" sz="1200" dirty="0" smtClean="0"/>
              <a:t>и не может оторваться</a:t>
            </a:r>
            <a:endParaRPr lang="ru-RU" sz="1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43438" y="2500306"/>
            <a:ext cx="11430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Часто</a:t>
            </a:r>
          </a:p>
          <a:p>
            <a:r>
              <a:rPr lang="ru-RU" sz="1200" dirty="0" smtClean="0"/>
              <a:t>многократно</a:t>
            </a:r>
          </a:p>
          <a:p>
            <a:r>
              <a:rPr lang="ru-RU" sz="1200" b="1" dirty="0" smtClean="0"/>
              <a:t>взмахивает</a:t>
            </a:r>
          </a:p>
          <a:p>
            <a:r>
              <a:rPr lang="ru-RU" sz="1200" b="1" dirty="0" smtClean="0"/>
              <a:t>руками</a:t>
            </a:r>
            <a:endParaRPr lang="ru-RU" sz="1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5286388"/>
            <a:ext cx="24288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Может часто или подолгу</a:t>
            </a:r>
          </a:p>
          <a:p>
            <a:r>
              <a:rPr lang="ru-RU" sz="1200" dirty="0" smtClean="0"/>
              <a:t>перебирать, трясти или щелкать</a:t>
            </a:r>
          </a:p>
          <a:p>
            <a:r>
              <a:rPr lang="ru-RU" sz="1200" dirty="0" smtClean="0"/>
              <a:t>пальцами </a:t>
            </a:r>
            <a:r>
              <a:rPr lang="ru-RU" sz="1200" b="1" dirty="0" smtClean="0"/>
              <a:t>перед своими</a:t>
            </a:r>
          </a:p>
          <a:p>
            <a:r>
              <a:rPr lang="ru-RU" sz="1200" b="1" dirty="0" smtClean="0"/>
              <a:t>глазами</a:t>
            </a:r>
            <a:endParaRPr lang="ru-RU" sz="1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643702" y="2071678"/>
            <a:ext cx="2214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Часто и подолгу раскачиваться,</a:t>
            </a:r>
          </a:p>
          <a:p>
            <a:r>
              <a:rPr lang="ru-RU" sz="1200" dirty="0" smtClean="0"/>
              <a:t>сидя на месте и ничем больше</a:t>
            </a:r>
          </a:p>
          <a:p>
            <a:r>
              <a:rPr lang="ru-RU" sz="1200" dirty="0" smtClean="0"/>
              <a:t>не занимаясь</a:t>
            </a:r>
            <a:endParaRPr lang="ru-RU" sz="1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58016" y="5500702"/>
            <a:ext cx="1714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Бесконечно щелкать</a:t>
            </a:r>
          </a:p>
          <a:p>
            <a:r>
              <a:rPr lang="ru-RU" sz="1200" dirty="0" smtClean="0"/>
              <a:t>выключателем,</a:t>
            </a:r>
          </a:p>
          <a:p>
            <a:r>
              <a:rPr lang="ru-RU" sz="1200" dirty="0" smtClean="0"/>
              <a:t>зажигая и гася свет</a:t>
            </a:r>
            <a:endParaRPr lang="ru-RU" sz="1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500430" y="5143512"/>
            <a:ext cx="2643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Расстановка игрушек в ряд; создание</a:t>
            </a:r>
          </a:p>
          <a:p>
            <a:r>
              <a:rPr lang="ru-RU" sz="1200" dirty="0" smtClean="0"/>
              <a:t>ряда самоценно, никакого сюжета</a:t>
            </a:r>
          </a:p>
          <a:p>
            <a:r>
              <a:rPr lang="ru-RU" sz="1200" dirty="0" smtClean="0"/>
              <a:t>не прослеживается</a:t>
            </a:r>
            <a:endParaRPr lang="ru-RU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w="381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Пожалуйста, помните: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ребёнок с аутизмом может появиться </a:t>
            </a:r>
            <a:r>
              <a:rPr lang="ru-RU" b="1" dirty="0" smtClean="0">
                <a:solidFill>
                  <a:srgbClr val="FF0000"/>
                </a:solidFill>
              </a:rPr>
              <a:t>в любой семье, </a:t>
            </a:r>
            <a:r>
              <a:rPr lang="ru-RU" dirty="0" smtClean="0"/>
              <a:t>вне зависимости от достатка, образования и социального статуса родителей</a:t>
            </a:r>
          </a:p>
          <a:p>
            <a:r>
              <a:rPr lang="ru-RU" dirty="0" smtClean="0"/>
              <a:t>В том, что у ребёнка аутизм, </a:t>
            </a:r>
            <a:r>
              <a:rPr lang="ru-RU" b="1" dirty="0" smtClean="0">
                <a:solidFill>
                  <a:srgbClr val="FF0000"/>
                </a:solidFill>
              </a:rPr>
              <a:t>нет ничьей вины.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Раннее выявление </a:t>
            </a:r>
            <a:r>
              <a:rPr lang="ru-RU" dirty="0" smtClean="0"/>
              <a:t>аутизма и квалифицированная </a:t>
            </a:r>
            <a:r>
              <a:rPr lang="ru-RU" b="1" dirty="0" smtClean="0">
                <a:solidFill>
                  <a:srgbClr val="FF0000"/>
                </a:solidFill>
              </a:rPr>
              <a:t>коррекция</a:t>
            </a:r>
            <a:r>
              <a:rPr lang="ru-RU" dirty="0" smtClean="0"/>
              <a:t> помогут ребёнку и его семье.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Распространенность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РАС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429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Центр по контролю и профилактике заболеваний (CDC) оценивает распространенность аутизма как 1 из 68 детей в США. Сюда входят 1 из 42 мальчиков и 1 из 189 девочек.</a:t>
            </a:r>
            <a:endParaRPr lang="ru-RU" sz="1600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142844" y="1000108"/>
          <a:ext cx="8572560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Рисунок 7" descr="logo-larg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4414" y="4714884"/>
            <a:ext cx="2028825" cy="82153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 связи с высокой частотой встречаемости </a:t>
            </a:r>
            <a:r>
              <a:rPr lang="ru-RU" dirty="0" err="1" smtClean="0">
                <a:solidFill>
                  <a:srgbClr val="002060"/>
                </a:solidFill>
              </a:rPr>
              <a:t>аутистических</a:t>
            </a:r>
            <a:r>
              <a:rPr lang="ru-RU" dirty="0" smtClean="0">
                <a:solidFill>
                  <a:srgbClr val="002060"/>
                </a:solidFill>
              </a:rPr>
              <a:t> расстройств велика вероятность нахождения ребенка с РАС практически в каждом образовательном учреждении. При этом адаптация этих детей крайне затруднена, прежде всего, из-за нарушений коммуникации и социализации, а также в связи с наличием </a:t>
            </a:r>
            <a:r>
              <a:rPr lang="ru-RU" dirty="0" err="1" smtClean="0">
                <a:solidFill>
                  <a:srgbClr val="002060"/>
                </a:solidFill>
              </a:rPr>
              <a:t>дезадаптивных</a:t>
            </a:r>
            <a:r>
              <a:rPr lang="ru-RU" dirty="0" smtClean="0">
                <a:solidFill>
                  <a:srgbClr val="002060"/>
                </a:solidFill>
              </a:rPr>
              <a:t> форм поведения. Для успешной интеграции детей с РАС необходимы специальные образовательные условия, которые позволят этим детям получить доступ к образованию.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Специальные условия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rgbClr val="002060"/>
                </a:solidFill>
              </a:rPr>
              <a:t>Компетентность персонала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Организация среды, позволяющая компенсировать отсутствующие навыки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Командная работа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Дополнительные ресурсы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2517</TotalTime>
  <Words>1842</Words>
  <PresentationFormat>Экран (4:3)</PresentationFormat>
  <Paragraphs>349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Опыт создания специальных образовательных условий и интеграции ребёнка с РАС в ДОУ</vt:lpstr>
      <vt:lpstr>Расстройства аутистического спектра</vt:lpstr>
      <vt:lpstr>Нарушения социального взаимодействия</vt:lpstr>
      <vt:lpstr>Нарушения в сфере коммуникации</vt:lpstr>
      <vt:lpstr>Стереотипность поведения и интересов</vt:lpstr>
      <vt:lpstr>Пожалуйста, помните:</vt:lpstr>
      <vt:lpstr>Распространенность РАС</vt:lpstr>
      <vt:lpstr>Слайд 8</vt:lpstr>
      <vt:lpstr>Специальные условия</vt:lpstr>
      <vt:lpstr>Информационные ресурсы</vt:lpstr>
      <vt:lpstr>Диагностика</vt:lpstr>
      <vt:lpstr>Нарушения речи у детей с РАС</vt:lpstr>
      <vt:lpstr>Нарушения поведения у детей с РАС</vt:lpstr>
      <vt:lpstr>Основные научные подходы и методы психолого-педагогической коррекции расстройств аутистического спектра</vt:lpstr>
      <vt:lpstr>Прикладной анализ поведения</vt:lpstr>
      <vt:lpstr>Пример коррекции нежелательного поведения</vt:lpstr>
      <vt:lpstr>Слайд 17</vt:lpstr>
      <vt:lpstr>Альтернативная система коммуникации с помощью карточек PECS</vt:lpstr>
      <vt:lpstr>Слайд 19</vt:lpstr>
      <vt:lpstr>Организация среды в ДОУ</vt:lpstr>
      <vt:lpstr>Организация пространства ДОУ</vt:lpstr>
      <vt:lpstr>Слайд 22</vt:lpstr>
      <vt:lpstr>Организация времени</vt:lpstr>
      <vt:lpstr>Организация социального окружения</vt:lpstr>
      <vt:lpstr>Тактика общения с родителями</vt:lpstr>
      <vt:lpstr>Этические правила общения с родителями детей с ОВЗ</vt:lpstr>
      <vt:lpstr>Организационные формы коррекционной работы по формированию коммуникативных навыков</vt:lpstr>
      <vt:lpstr>Алгоритм обучения навыкам коммуникации</vt:lpstr>
      <vt:lpstr>Программа формирования коммуникативных навыков у детей с РАС</vt:lpstr>
      <vt:lpstr>Динамика развития ребенка</vt:lpstr>
      <vt:lpstr>Информационные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садик</cp:lastModifiedBy>
  <cp:revision>262</cp:revision>
  <dcterms:modified xsi:type="dcterms:W3CDTF">2002-01-01T00:10:03Z</dcterms:modified>
</cp:coreProperties>
</file>