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93" r:id="rId2"/>
    <p:sldId id="286" r:id="rId3"/>
    <p:sldId id="261" r:id="rId4"/>
    <p:sldId id="256" r:id="rId5"/>
    <p:sldId id="257" r:id="rId6"/>
    <p:sldId id="258" r:id="rId7"/>
    <p:sldId id="259" r:id="rId8"/>
    <p:sldId id="287" r:id="rId9"/>
    <p:sldId id="260" r:id="rId10"/>
    <p:sldId id="262" r:id="rId11"/>
    <p:sldId id="264" r:id="rId12"/>
    <p:sldId id="277" r:id="rId13"/>
    <p:sldId id="284" r:id="rId14"/>
    <p:sldId id="285" r:id="rId15"/>
    <p:sldId id="292" r:id="rId16"/>
    <p:sldId id="278" r:id="rId17"/>
    <p:sldId id="280" r:id="rId18"/>
    <p:sldId id="281" r:id="rId19"/>
    <p:sldId id="283" r:id="rId20"/>
    <p:sldId id="282" r:id="rId21"/>
    <p:sldId id="291" r:id="rId22"/>
    <p:sldId id="29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0" autoAdjust="0"/>
    <p:restoredTop sz="94660"/>
  </p:normalViewPr>
  <p:slideViewPr>
    <p:cSldViewPr snapToGrid="0">
      <p:cViewPr varScale="1">
        <p:scale>
          <a:sx n="71" d="100"/>
          <a:sy n="71" d="100"/>
        </p:scale>
        <p:origin x="51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7DE6118-2437-4B30-8E3C-4D2BE6020583}" type="datetimeFigureOut">
              <a:rPr lang="en-US" smtClean="0"/>
              <a:pPr/>
              <a:t>8/9/2018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9383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2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28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72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7DE6118-2437-4B30-8E3C-4D2BE6020583}" type="datetimeFigureOut">
              <a:rPr lang="en-US" smtClean="0"/>
              <a:pPr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05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34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67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70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14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8/9/2018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2894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7DE6118-2437-4B30-8E3C-4D2BE6020583}" type="datetimeFigureOut">
              <a:rPr lang="en-US" smtClean="0"/>
              <a:pPr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720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80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7" y="1795427"/>
            <a:ext cx="9068586" cy="2590800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дополнительного образования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«Станция юных натуралистов»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игра для детей 5-7 лет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«Где логика?»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A46011C-8BF8-42BD-8ABB-AD70018BADFF}"/>
              </a:ext>
            </a:extLst>
          </p:cNvPr>
          <p:cNvSpPr/>
          <p:nvPr/>
        </p:nvSpPr>
        <p:spPr>
          <a:xfrm>
            <a:off x="4217894" y="468206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педагог дополнительного образования, Онипко Н.В.</a:t>
            </a:r>
          </a:p>
        </p:txBody>
      </p:sp>
    </p:spTree>
    <p:extLst>
      <p:ext uri="{BB962C8B-B14F-4D97-AF65-F5344CB8AC3E}">
        <p14:creationId xmlns:p14="http://schemas.microsoft.com/office/powerpoint/2010/main" val="106253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292B60-49DE-499B-8671-AD66CEEC3F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7812" y="2091263"/>
            <a:ext cx="9829800" cy="2590800"/>
          </a:xfrm>
        </p:spPr>
        <p:txBody>
          <a:bodyPr/>
          <a:lstStyle/>
          <a:p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«Обобщающие слова»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05D0CC-2D1F-480B-BF63-A1C01F20F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1706" y="2091263"/>
            <a:ext cx="9070848" cy="772961"/>
          </a:xfrm>
        </p:spPr>
        <p:txBody>
          <a:bodyPr>
            <a:normAutofit/>
          </a:bodyPr>
          <a:lstStyle/>
          <a:p>
            <a:r>
              <a:rPr lang="ru-RU" sz="4000" cap="all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раунд</a:t>
            </a:r>
          </a:p>
        </p:txBody>
      </p:sp>
    </p:spTree>
    <p:extLst>
      <p:ext uri="{BB962C8B-B14F-4D97-AF65-F5344CB8AC3E}">
        <p14:creationId xmlns:p14="http://schemas.microsoft.com/office/powerpoint/2010/main" val="323033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66F8A2C-B8CF-4B20-9A73-2ADCF630275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hade val="92000"/>
                  <a:satMod val="160000"/>
                </a:schemeClr>
              </a:gs>
              <a:gs pos="77000">
                <a:schemeClr val="bg2">
                  <a:tint val="100000"/>
                  <a:shade val="73000"/>
                  <a:satMod val="155000"/>
                </a:schemeClr>
              </a:gs>
              <a:gs pos="100000">
                <a:schemeClr val="bg2">
                  <a:tint val="100000"/>
                  <a:shade val="67000"/>
                  <a:satMod val="14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0C23B1-7427-4DF4-BFF1-60CD7E93BC5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DD78E9-DE0D-47AF-A0DB-F475221E3DC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18D329-2010-4A15-B57C-429FFAE35B1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94262BC-EE98-4BD6-82DB-4955E8DCC29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2" y="2057401"/>
            <a:ext cx="0" cy="27432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292B60-49DE-499B-8671-AD66CEEC3F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3520" y="1272800"/>
            <a:ext cx="6544620" cy="4312402"/>
          </a:xfrm>
        </p:spPr>
        <p:txBody>
          <a:bodyPr anchor="ctr">
            <a:normAutofit/>
          </a:bodyPr>
          <a:lstStyle/>
          <a:p>
            <a:pPr algn="r"/>
            <a:endParaRPr lang="ru-RU" sz="6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05D0CC-2D1F-480B-BF63-A1C01F20F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3440" y="1272800"/>
            <a:ext cx="2481307" cy="4312402"/>
          </a:xfrm>
        </p:spPr>
        <p:txBody>
          <a:bodyPr anchor="ctr">
            <a:normAutofit/>
          </a:bodyPr>
          <a:lstStyle/>
          <a:p>
            <a:pPr algn="l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</a:p>
        </p:txBody>
      </p:sp>
      <p:pic>
        <p:nvPicPr>
          <p:cNvPr id="5" name="Рисунок 4" descr="Изображение выглядит как канцелярские товары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4E453A18-1B24-4930-8D55-BC02EB39B2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133" y="1085850"/>
            <a:ext cx="6778685" cy="449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60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8544076A-92C0-449E-A819-4A83F0E0AD5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044F17-D64E-4780-BB55-15DC87AC95D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3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52B89B-E757-44FF-8ABE-4C29BC95D2F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004723"/>
            <a:ext cx="11281609" cy="2396079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158AFE0-FDDE-4773-A66F-F4681804CB6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4169490"/>
            <a:ext cx="10954512" cy="2066544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58EC268-7E7F-414D-AE1B-93A49225A92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3983624"/>
            <a:ext cx="1920240" cy="5078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7E9205B-2CD7-47B5-820B-5BC56D5450A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3983623"/>
            <a:ext cx="0" cy="429768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D3102E6-5C91-46FA-977F-B9934E44EC5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3983623"/>
            <a:ext cx="0" cy="429768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3506397-B724-48F8-96C8-1C2076227022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4411199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 Diagonal Corner Rectangle 38">
            <a:extLst>
              <a:ext uri="{FF2B5EF4-FFF2-40B4-BE49-F238E27FC236}">
                <a16:creationId xmlns:a16="http://schemas.microsoft.com/office/drawing/2014/main" id="{83944826-4223-477A-9822-B10B1F79566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34690" y="636678"/>
            <a:ext cx="2599900" cy="3018203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Round Diagonal Corner Rectangle 42">
            <a:extLst>
              <a:ext uri="{FF2B5EF4-FFF2-40B4-BE49-F238E27FC236}">
                <a16:creationId xmlns:a16="http://schemas.microsoft.com/office/drawing/2014/main" id="{89196FF0-7283-4ACC-96FA-D61EBB58006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1968" y="636678"/>
            <a:ext cx="2599900" cy="3018203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Round Diagonal Corner Rectangle 45">
            <a:extLst>
              <a:ext uri="{FF2B5EF4-FFF2-40B4-BE49-F238E27FC236}">
                <a16:creationId xmlns:a16="http://schemas.microsoft.com/office/drawing/2014/main" id="{F35B4009-694A-43F9-9095-DC33DDADAEF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0133" y="636678"/>
            <a:ext cx="2599900" cy="3018203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7" name="Рисунок 16" descr="Изображение выглядит как трава, человек, внешний, держ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FA9CB2F-57DC-4E62-B85A-56FCD6B68B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760" y="863184"/>
            <a:ext cx="2054316" cy="2544045"/>
          </a:xfrm>
          <a:prstGeom prst="rect">
            <a:avLst/>
          </a:prstGeom>
        </p:spPr>
      </p:pic>
      <p:sp>
        <p:nvSpPr>
          <p:cNvPr id="44" name="Round Diagonal Corner Rectangle 48">
            <a:extLst>
              <a:ext uri="{FF2B5EF4-FFF2-40B4-BE49-F238E27FC236}">
                <a16:creationId xmlns:a16="http://schemas.microsoft.com/office/drawing/2014/main" id="{12DEB7DE-15F1-4B3D-9E0F-2069DBEF97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57412" y="636678"/>
            <a:ext cx="2599900" cy="3018203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Рисунок 5" descr="Изображение выглядит как векторная график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9D45F691-CFB8-493C-861A-FAB4A9DC0BB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4792" y="1065358"/>
            <a:ext cx="2139696" cy="2139696"/>
          </a:xfrm>
          <a:prstGeom prst="rect">
            <a:avLst/>
          </a:prstGeom>
        </p:spPr>
      </p:pic>
      <p:pic>
        <p:nvPicPr>
          <p:cNvPr id="13" name="Рисунок 12" descr="Изображение выглядит как внешний, небо, человек, во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4B63F8D-32CA-4918-A0DA-F243F952D73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7514" y="1332820"/>
            <a:ext cx="2139696" cy="1604772"/>
          </a:xfrm>
          <a:prstGeom prst="rect">
            <a:avLst/>
          </a:prstGeom>
        </p:spPr>
      </p:pic>
      <p:pic>
        <p:nvPicPr>
          <p:cNvPr id="9" name="Рисунок 8" descr="Изображение выглядит как трава, собака, млекопитающее, животно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3F39FF1-4D39-437B-B07B-8C2256D8562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0235" y="1533417"/>
            <a:ext cx="2139696" cy="1203579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05D0CC-2D1F-480B-BF63-A1C01F20F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269" y="4784419"/>
            <a:ext cx="9517450" cy="35742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</a:t>
            </a:r>
          </a:p>
        </p:txBody>
      </p:sp>
    </p:spTree>
    <p:extLst>
      <p:ext uri="{BB962C8B-B14F-4D97-AF65-F5344CB8AC3E}">
        <p14:creationId xmlns:p14="http://schemas.microsoft.com/office/powerpoint/2010/main" val="47332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62CDAD17-D3BC-450C-B73D-DACE8795638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D7317DCF-5558-46CD-B9CB-B1E745A6C4D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3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B3794CB5-61AF-4CF1-8BE2-E7EEB69F16F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004723"/>
            <a:ext cx="11281609" cy="2396079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6A96453A-09C8-4335-9D3C-B99FAC9F207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4169490"/>
            <a:ext cx="10954512" cy="2066544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E4A26674-03A0-4229-8F1A-0D8B008389E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3983624"/>
            <a:ext cx="1920240" cy="5078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ED3149E-57D5-4D11-8115-8EB25BCCF83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3983623"/>
            <a:ext cx="0" cy="429768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78B64ECB-E742-47C6-9FAE-599DEDB7E7D2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3983623"/>
            <a:ext cx="0" cy="429768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A6BFBB21-8CA8-4010-8FFE-39BBAD5B989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4411199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ound Single Corner Rectangle 15">
            <a:extLst>
              <a:ext uri="{FF2B5EF4-FFF2-40B4-BE49-F238E27FC236}">
                <a16:creationId xmlns:a16="http://schemas.microsoft.com/office/drawing/2014/main" id="{8BD9652E-A54E-4840-997E-7009D754C9B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39605" y="636679"/>
            <a:ext cx="3415770" cy="3030473"/>
          </a:xfrm>
          <a:prstGeom prst="round1Rect">
            <a:avLst>
              <a:gd name="adj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ound Single Corner Rectangle 27">
            <a:extLst>
              <a:ext uri="{FF2B5EF4-FFF2-40B4-BE49-F238E27FC236}">
                <a16:creationId xmlns:a16="http://schemas.microsoft.com/office/drawing/2014/main" id="{B56AC20B-A3B1-4105-A699-D9802D20D2D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389310" y="636679"/>
            <a:ext cx="3415770" cy="3030473"/>
          </a:xfrm>
          <a:prstGeom prst="round1Rect">
            <a:avLst>
              <a:gd name="adj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https://im0-tub-ru.yandex.net/i?id=2ba109699ad7480e76e065d4efb30303&amp;n=13">
            <a:extLst>
              <a:ext uri="{FF2B5EF4-FFF2-40B4-BE49-F238E27FC236}">
                <a16:creationId xmlns:a16="http://schemas.microsoft.com/office/drawing/2014/main" id="{EF2375A2-C4D6-4629-8749-A3A77D9C2F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20862" y="867183"/>
            <a:ext cx="2352665" cy="25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" name="Round Single Corner Rectangle 30">
            <a:extLst>
              <a:ext uri="{FF2B5EF4-FFF2-40B4-BE49-F238E27FC236}">
                <a16:creationId xmlns:a16="http://schemas.microsoft.com/office/drawing/2014/main" id="{DDBE4B1E-E819-4CA0-BAB3-8B100D8DAA5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4848" y="636679"/>
            <a:ext cx="3415770" cy="3030473"/>
          </a:xfrm>
          <a:prstGeom prst="round1Rect">
            <a:avLst>
              <a:gd name="adj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s://im0-tub-ru.yandex.net/i?id=1b84b3633e9d562b543bd9b25e0c8118&amp;n=13">
            <a:extLst>
              <a:ext uri="{FF2B5EF4-FFF2-40B4-BE49-F238E27FC236}">
                <a16:creationId xmlns:a16="http://schemas.microsoft.com/office/drawing/2014/main" id="{AC170FBE-34E0-421A-B5DD-546699567E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6329" y="867183"/>
            <a:ext cx="2802321" cy="25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C689FD-C477-4A9F-A439-CA50B2B45CF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1405" y="1048326"/>
            <a:ext cx="2962656" cy="2207178"/>
          </a:xfrm>
          <a:prstGeom prst="rect">
            <a:avLst/>
          </a:prstGeom>
        </p:spPr>
      </p:pic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F8BEDF97-96F1-4D25-91A9-869739C4D0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</a:t>
            </a:r>
          </a:p>
        </p:txBody>
      </p:sp>
    </p:spTree>
    <p:extLst>
      <p:ext uri="{BB962C8B-B14F-4D97-AF65-F5344CB8AC3E}">
        <p14:creationId xmlns:p14="http://schemas.microsoft.com/office/powerpoint/2010/main" val="248252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8544076A-92C0-449E-A819-4A83F0E0AD5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68044F17-D64E-4780-BB55-15DC87AC95D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3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3B52B89B-E757-44FF-8ABE-4C29BC95D2F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004723"/>
            <a:ext cx="11281609" cy="2396079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1158AFE0-FDDE-4773-A66F-F4681804CB6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4169490"/>
            <a:ext cx="10954512" cy="2066544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858EC268-7E7F-414D-AE1B-93A49225A92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3983624"/>
            <a:ext cx="1920240" cy="5078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87E9205B-2CD7-47B5-820B-5BC56D5450A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3983623"/>
            <a:ext cx="0" cy="429768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FD3102E6-5C91-46FA-977F-B9934E44EC5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3983623"/>
            <a:ext cx="0" cy="429768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83506397-B724-48F8-96C8-1C2076227022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4411199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 Diagonal Corner Rectangle 38">
            <a:extLst>
              <a:ext uri="{FF2B5EF4-FFF2-40B4-BE49-F238E27FC236}">
                <a16:creationId xmlns:a16="http://schemas.microsoft.com/office/drawing/2014/main" id="{83944826-4223-477A-9822-B10B1F79566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34690" y="636678"/>
            <a:ext cx="2599900" cy="3018203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3" name="Round Diagonal Corner Rectangle 42">
            <a:extLst>
              <a:ext uri="{FF2B5EF4-FFF2-40B4-BE49-F238E27FC236}">
                <a16:creationId xmlns:a16="http://schemas.microsoft.com/office/drawing/2014/main" id="{89196FF0-7283-4ACC-96FA-D61EBB58006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1968" y="636678"/>
            <a:ext cx="2599900" cy="3018203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5" name="Round Diagonal Corner Rectangle 45">
            <a:extLst>
              <a:ext uri="{FF2B5EF4-FFF2-40B4-BE49-F238E27FC236}">
                <a16:creationId xmlns:a16="http://schemas.microsoft.com/office/drawing/2014/main" id="{F35B4009-694A-43F9-9095-DC33DDADAEF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0133" y="636678"/>
            <a:ext cx="2599900" cy="3018203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8950332-10E9-4BFF-BEF8-C7843C620F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070" y="1118851"/>
            <a:ext cx="2139696" cy="2032710"/>
          </a:xfrm>
          <a:prstGeom prst="rect">
            <a:avLst/>
          </a:prstGeom>
        </p:spPr>
      </p:pic>
      <p:sp>
        <p:nvSpPr>
          <p:cNvPr id="157" name="Round Diagonal Corner Rectangle 48">
            <a:extLst>
              <a:ext uri="{FF2B5EF4-FFF2-40B4-BE49-F238E27FC236}">
                <a16:creationId xmlns:a16="http://schemas.microsoft.com/office/drawing/2014/main" id="{12DEB7DE-15F1-4B3D-9E0F-2069DBEF97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57412" y="636678"/>
            <a:ext cx="2599900" cy="3018203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 descr="http://chegdomyn.narod.ru/meny/deti/images/pic/106.jpg">
            <a:extLst>
              <a:ext uri="{FF2B5EF4-FFF2-40B4-BE49-F238E27FC236}">
                <a16:creationId xmlns:a16="http://schemas.microsoft.com/office/drawing/2014/main" id="{EE030C0B-2A81-4F71-B4EF-35FF41EBC0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64792" y="1340844"/>
            <a:ext cx="2139696" cy="158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Изображение выглядит как ножницы, инструмент, пар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CF1FB9A-89E0-4B7E-A9AA-94D81F7F204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7514" y="1340844"/>
            <a:ext cx="2139696" cy="15887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608A4A2-FF05-4760-AC1C-D7F3131FCF3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0235" y="1552139"/>
            <a:ext cx="2139696" cy="1166134"/>
          </a:xfrm>
          <a:prstGeom prst="rect">
            <a:avLst/>
          </a:prstGeom>
        </p:spPr>
      </p:pic>
      <p:sp>
        <p:nvSpPr>
          <p:cNvPr id="2" name="AutoShape 6" descr="http://www.playcast.ru/uploads/2015/12/21/16439184.png">
            <a:extLst>
              <a:ext uri="{FF2B5EF4-FFF2-40B4-BE49-F238E27FC236}">
                <a16:creationId xmlns:a16="http://schemas.microsoft.com/office/drawing/2014/main" id="{3147AE4F-0973-4C03-B6E3-EDA225036E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FADBBEB-B3E7-4D1A-BD93-E0F6050B8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4875" y="4669885"/>
            <a:ext cx="9517450" cy="35742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Парикмахерская</a:t>
            </a:r>
          </a:p>
        </p:txBody>
      </p:sp>
    </p:spTree>
    <p:extLst>
      <p:ext uri="{BB962C8B-B14F-4D97-AF65-F5344CB8AC3E}">
        <p14:creationId xmlns:p14="http://schemas.microsoft.com/office/powerpoint/2010/main" val="226153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62CDAD17-D3BC-450C-B73D-DACE8795638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7317DCF-5558-46CD-B9CB-B1E745A6C4D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3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3794CB5-61AF-4CF1-8BE2-E7EEB69F16F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004723"/>
            <a:ext cx="11281609" cy="2396079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A96453A-09C8-4335-9D3C-B99FAC9F207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4169490"/>
            <a:ext cx="10954512" cy="2066544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4A26674-03A0-4229-8F1A-0D8B008389E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3983624"/>
            <a:ext cx="1920240" cy="5078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3ED3149E-57D5-4D11-8115-8EB25BCCF83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3983623"/>
            <a:ext cx="0" cy="429768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8B64ECB-E742-47C6-9FAE-599DEDB7E7D2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3983623"/>
            <a:ext cx="0" cy="429768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6BFBB21-8CA8-4010-8FFE-39BBAD5B989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4411199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 Single Corner Rectangle 15">
            <a:extLst>
              <a:ext uri="{FF2B5EF4-FFF2-40B4-BE49-F238E27FC236}">
                <a16:creationId xmlns:a16="http://schemas.microsoft.com/office/drawing/2014/main" id="{8BD9652E-A54E-4840-997E-7009D754C9B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39605" y="636679"/>
            <a:ext cx="3415770" cy="3030473"/>
          </a:xfrm>
          <a:prstGeom prst="round1Rect">
            <a:avLst>
              <a:gd name="adj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 Single Corner Rectangle 27">
            <a:extLst>
              <a:ext uri="{FF2B5EF4-FFF2-40B4-BE49-F238E27FC236}">
                <a16:creationId xmlns:a16="http://schemas.microsoft.com/office/drawing/2014/main" id="{B56AC20B-A3B1-4105-A699-D9802D20D2D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389310" y="636679"/>
            <a:ext cx="3415770" cy="3030473"/>
          </a:xfrm>
          <a:prstGeom prst="round1Rect">
            <a:avLst>
              <a:gd name="adj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8" name="Picture 6" descr="http://www.gifki.org/data/media/1211/kinoteatr-animatsionnaya-kartinka-0026.jpg">
            <a:extLst>
              <a:ext uri="{FF2B5EF4-FFF2-40B4-BE49-F238E27FC236}">
                <a16:creationId xmlns:a16="http://schemas.microsoft.com/office/drawing/2014/main" id="{DCF27628-2326-417B-9FC2-FEB44142E2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24877" y="867183"/>
            <a:ext cx="2344635" cy="25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" name="Round Single Corner Rectangle 30">
            <a:extLst>
              <a:ext uri="{FF2B5EF4-FFF2-40B4-BE49-F238E27FC236}">
                <a16:creationId xmlns:a16="http://schemas.microsoft.com/office/drawing/2014/main" id="{DDBE4B1E-E819-4CA0-BAB3-8B100D8DAA5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4848" y="636679"/>
            <a:ext cx="3415770" cy="3030473"/>
          </a:xfrm>
          <a:prstGeom prst="round1Rect">
            <a:avLst>
              <a:gd name="adj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s://exhibitcraft.files.wordpress.com/2012/06/tradeshow-video-success-exhibitcraft-of-nj.jpg?w=400&amp;h=289">
            <a:extLst>
              <a:ext uri="{FF2B5EF4-FFF2-40B4-BE49-F238E27FC236}">
                <a16:creationId xmlns:a16="http://schemas.microsoft.com/office/drawing/2014/main" id="{530D8F71-1DB1-4783-B1C5-1D29D1CAEF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411" y="867183"/>
            <a:ext cx="2744158" cy="25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ds04.infourok.ru/uploads/ex/0b00/000736ef-963ca196/hello_html_m3b10bae4.gif">
            <a:extLst>
              <a:ext uri="{FF2B5EF4-FFF2-40B4-BE49-F238E27FC236}">
                <a16:creationId xmlns:a16="http://schemas.microsoft.com/office/drawing/2014/main" id="{8DF5583E-0172-4653-985C-A081792144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51405" y="889368"/>
            <a:ext cx="2962656" cy="252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A01993A-1D7D-41FB-ABBF-A34D13B187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269" y="4807987"/>
            <a:ext cx="9517450" cy="35742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Кинотеатр</a:t>
            </a:r>
          </a:p>
        </p:txBody>
      </p:sp>
    </p:spTree>
    <p:extLst>
      <p:ext uri="{BB962C8B-B14F-4D97-AF65-F5344CB8AC3E}">
        <p14:creationId xmlns:p14="http://schemas.microsoft.com/office/powerpoint/2010/main" val="369876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05D0CC-2D1F-480B-BF63-A1C01F20F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7471" y="2958352"/>
            <a:ext cx="9677277" cy="1869141"/>
          </a:xfrm>
        </p:spPr>
        <p:txBody>
          <a:bodyPr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«Мультипликационная страна»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5E9ABFEE-7366-4E4B-B212-AF92F46B1E10}"/>
              </a:ext>
            </a:extLst>
          </p:cNvPr>
          <p:cNvSpPr txBox="1">
            <a:spLocks/>
          </p:cNvSpPr>
          <p:nvPr/>
        </p:nvSpPr>
        <p:spPr>
          <a:xfrm>
            <a:off x="1561706" y="2091263"/>
            <a:ext cx="9070848" cy="772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 spc="8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cap="all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раунд</a:t>
            </a:r>
          </a:p>
        </p:txBody>
      </p:sp>
    </p:spTree>
    <p:extLst>
      <p:ext uri="{BB962C8B-B14F-4D97-AF65-F5344CB8AC3E}">
        <p14:creationId xmlns:p14="http://schemas.microsoft.com/office/powerpoint/2010/main" val="100986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88AD58F8-A25B-4E55-9B70-759019A69F2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FC0FAB-C447-4AF0-B2F8-1A6656A7C9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3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5C10AE8-8663-498F-85C5-BFE154BB63C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1973" y="643464"/>
            <a:ext cx="4143830" cy="5566305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32DB11C-F5A8-4100-B4A3-1363129E5F2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7364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2A565BD-1766-4317-876F-8C88B84DC01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03768" y="640856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B88B546-B69B-4542-AEA9-870C56B75CE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641C125-D090-4512-84D4-62C8284A5A1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30970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AF1C18B-2ECB-4214-8EB8-96470842B1D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91E7DCD7-3AC5-4E2C-8260-56291A89850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75873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Рисунок 14" descr="Изображение выглядит как животное, дерево, внешний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3213E7A-2B4A-4BBC-877A-2CBD5AAADE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968" y="120249"/>
            <a:ext cx="4358631" cy="4449004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05D0CC-2D1F-480B-BF63-A1C01F20F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64283" y="2464450"/>
            <a:ext cx="2431739" cy="210480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Кунг-фу Панда</a:t>
            </a:r>
          </a:p>
        </p:txBody>
      </p:sp>
      <p:pic>
        <p:nvPicPr>
          <p:cNvPr id="1026" name="Picture 2" descr="https://pustunchik.ua/uploads/school/4562cc6530466512bcbdbf09b001b589.jpg">
            <a:extLst>
              <a:ext uri="{FF2B5EF4-FFF2-40B4-BE49-F238E27FC236}">
                <a16:creationId xmlns:a16="http://schemas.microsoft.com/office/drawing/2014/main" id="{E2589218-D41A-403A-B827-BA200357C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3095" y="3452542"/>
            <a:ext cx="4403008" cy="330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31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8AD58F8-A25B-4E55-9B70-759019A69F2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6FC0FAB-C447-4AF0-B2F8-1A6656A7C9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3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5C10AE8-8663-498F-85C5-BFE154BB63C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1973" y="643464"/>
            <a:ext cx="4143830" cy="5566305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32DB11C-F5A8-4100-B4A3-1363129E5F2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7364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2A565BD-1766-4317-876F-8C88B84DC01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03768" y="640856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AB88B546-B69B-4542-AEA9-870C56B75CE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641C125-D090-4512-84D4-62C8284A5A1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30970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AF1C18B-2ECB-4214-8EB8-96470842B1D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91E7DCD7-3AC5-4E2C-8260-56291A89850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75873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ns-wall.ru/fg/14/devochka_kosynka_alenka_1920x1200.jpg">
            <a:extLst>
              <a:ext uri="{FF2B5EF4-FFF2-40B4-BE49-F238E27FC236}">
                <a16:creationId xmlns:a16="http://schemas.microsoft.com/office/drawing/2014/main" id="{CA5E66B1-225E-415B-BC06-69E5B76F09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728" y="273147"/>
            <a:ext cx="3587845" cy="366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05D0CC-2D1F-480B-BF63-A1C01F20F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8324" y="2634712"/>
            <a:ext cx="3007183" cy="306569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Маша и Медведь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4" descr="http://sepimages.ru/uploads/images/f/o/t/foto_medvedej_grizli_3.jpg">
            <a:extLst>
              <a:ext uri="{FF2B5EF4-FFF2-40B4-BE49-F238E27FC236}">
                <a16:creationId xmlns:a16="http://schemas.microsoft.com/office/drawing/2014/main" id="{3A0CBA4D-57E9-4C02-96AF-90EE00AB1D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Изображение выглядит как нести, коричневый, трава, животно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DB9ED07-478B-46A2-A3B4-4FAE6D7708B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310" y="3576974"/>
            <a:ext cx="5207432" cy="325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9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8AD58F8-A25B-4E55-9B70-759019A69F2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FC0FAB-C447-4AF0-B2F8-1A6656A7C9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3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C10AE8-8663-498F-85C5-BFE154BB63C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1973" y="643464"/>
            <a:ext cx="4143830" cy="5566305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32DB11C-F5A8-4100-B4A3-1363129E5F2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7364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2A565BD-1766-4317-876F-8C88B84DC01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03768" y="640856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B88B546-B69B-4542-AEA9-870C56B75CE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641C125-D090-4512-84D4-62C8284A5A1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30970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AF1C18B-2ECB-4214-8EB8-96470842B1D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1E7DCD7-3AC5-4E2C-8260-56291A89850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75873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FE36C38-BB10-43E0-BAF7-4C64F93639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192" y="3908022"/>
            <a:ext cx="2254991" cy="2301747"/>
          </a:xfrm>
          <a:prstGeom prst="rect">
            <a:avLst/>
          </a:prstGeom>
        </p:spPr>
      </p:pic>
      <p:sp>
        <p:nvSpPr>
          <p:cNvPr id="2" name="AutoShape 4" descr="http://sepimages.ru/uploads/images/f/o/t/foto_medvedej_grizli_3.jpg">
            <a:extLst>
              <a:ext uri="{FF2B5EF4-FFF2-40B4-BE49-F238E27FC236}">
                <a16:creationId xmlns:a16="http://schemas.microsoft.com/office/drawing/2014/main" id="{3A0CBA4D-57E9-4C02-96AF-90EE00AB1D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05D0CC-2D1F-480B-BF63-A1C01F20F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5261" y="2930504"/>
            <a:ext cx="2978282" cy="99222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Смешарики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188885D-F167-471B-86D5-37DD4018983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477" y="696122"/>
            <a:ext cx="3368957" cy="258047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38F5024-EB5F-4E65-8694-4AEFFE5E9BE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6204" y="4206721"/>
            <a:ext cx="2281954" cy="199515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049ADE3-E701-4385-ADA6-67B2E612528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56" y="806860"/>
            <a:ext cx="3207069" cy="320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16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2091262"/>
            <a:ext cx="9068586" cy="2709337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развитие логического мышления.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зрительного восприятия,  коммуникативную речь учащихся; формировать личностные качества учащихся: чувство товарищества, ответственности, взаимовыручки, умение работать в коллективе.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состоит из трех раундов.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раунд –Волшебная тень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раунд – Обобщающие слова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раунд -  мультипликационная страна</a:t>
            </a:r>
          </a:p>
        </p:txBody>
      </p:sp>
    </p:spTree>
    <p:extLst>
      <p:ext uri="{BB962C8B-B14F-4D97-AF65-F5344CB8AC3E}">
        <p14:creationId xmlns:p14="http://schemas.microsoft.com/office/powerpoint/2010/main" val="269109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9E1E7F64-0923-4A8C-8C57-8DA53D5B4BB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9478849-EFF2-4DE4-983C-8EE3FA1EB98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3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510B89F-E2F1-498D-89E6-BBD1F7A83E0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1973" y="643464"/>
            <a:ext cx="4143830" cy="5566305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B98270E-648F-4E36-B844-0EDB47720FE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7364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D928195-4D39-4483-8E9C-DDEF45288D0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03768" y="640856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3C3AEFB-A180-42BA-A986-808141512B0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DC660CB-86B2-4824-BAAF-665CD18892F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30970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6355DF17-4368-44AA-A15E-16C1FC1482C6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C7659007-D861-4E94-9C3A-A056785E9BA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75873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s://otvet.imgsmail.ru/download/u_21024dbf0b8e0895d43b09de254ae7a7_800.jpg">
            <a:extLst>
              <a:ext uri="{FF2B5EF4-FFF2-40B4-BE49-F238E27FC236}">
                <a16:creationId xmlns:a16="http://schemas.microsoft.com/office/drawing/2014/main" id="{5701CDAE-6F49-4CF6-BE7C-8A775B6A4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669" y="227534"/>
            <a:ext cx="5451627" cy="228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60EC14-5404-4A4A-BA6D-9649524ADB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0302" y="2930504"/>
            <a:ext cx="2978282" cy="2230432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Паровозик из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Ромашково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://900igr.net/up/datai/220662/0012-007-.jpg">
            <a:extLst>
              <a:ext uri="{FF2B5EF4-FFF2-40B4-BE49-F238E27FC236}">
                <a16:creationId xmlns:a16="http://schemas.microsoft.com/office/drawing/2014/main" id="{EB6F1171-4E9F-4928-AA6B-E2F800DCE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" y="3578109"/>
            <a:ext cx="4499213" cy="301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Изображение выглядит как цветок, растение, ваза, желт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07E911F-80AE-404E-B04D-39854BB0077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0242" y="2215300"/>
            <a:ext cx="2864311" cy="387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9E1E7F64-0923-4A8C-8C57-8DA53D5B4BB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9478849-EFF2-4DE4-983C-8EE3FA1EB98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3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510B89F-E2F1-498D-89E6-BBD1F7A83E0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1973" y="643464"/>
            <a:ext cx="4143830" cy="5566305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B98270E-648F-4E36-B844-0EDB47720FE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7364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D928195-4D39-4483-8E9C-DDEF45288D0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03768" y="640856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3C3AEFB-A180-42BA-A986-808141512B0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DC660CB-86B2-4824-BAAF-665CD18892F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309708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6355DF17-4368-44AA-A15E-16C1FC1482C6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8068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C7659007-D861-4E94-9C3A-A056785E9BA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75873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60EC14-5404-4A4A-BA6D-9649524ADB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94924" y="2920681"/>
            <a:ext cx="3685501" cy="2230432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Каникулы в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Простоквашино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s3.pic4you.ru/allimage/y2013/10-21/12216/3917133-thumb.png">
            <a:extLst>
              <a:ext uri="{FF2B5EF4-FFF2-40B4-BE49-F238E27FC236}">
                <a16:creationId xmlns:a16="http://schemas.microsoft.com/office/drawing/2014/main" id="{8944B3A7-90D9-4917-ABFD-E1EC686B3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667" y="335830"/>
            <a:ext cx="2393044" cy="244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ages.easyfreeclipart.com/213/back-gt-gallery-for-senior-moment-clip-art-213272.png">
            <a:extLst>
              <a:ext uri="{FF2B5EF4-FFF2-40B4-BE49-F238E27FC236}">
                <a16:creationId xmlns:a16="http://schemas.microsoft.com/office/drawing/2014/main" id="{211BAA25-9AD7-42E5-A6FD-B701F66C1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3506" y="367309"/>
            <a:ext cx="1742172" cy="233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dutsadok.com.ua/clipart/ljudi/5e54b0fec228.png">
            <a:extLst>
              <a:ext uri="{FF2B5EF4-FFF2-40B4-BE49-F238E27FC236}">
                <a16:creationId xmlns:a16="http://schemas.microsoft.com/office/drawing/2014/main" id="{82854957-F8B4-4DBE-B530-CA0FA736C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667" y="2851123"/>
            <a:ext cx="2659810" cy="367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prikolnye-kartinki.ru/img/picture/Nov/08/f7a0eabc7b81aa40cf928ceae256f11a/1.jpg">
            <a:extLst>
              <a:ext uri="{FF2B5EF4-FFF2-40B4-BE49-F238E27FC236}">
                <a16:creationId xmlns:a16="http://schemas.microsoft.com/office/drawing/2014/main" id="{C88CDE26-8035-4104-AD11-FBC895D95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8695" y="3232629"/>
            <a:ext cx="2907954" cy="328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19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4A9C7E-22BD-48A1-A3BA-2C4DACBE96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игру!</a:t>
            </a:r>
          </a:p>
        </p:txBody>
      </p:sp>
    </p:spTree>
    <p:extLst>
      <p:ext uri="{BB962C8B-B14F-4D97-AF65-F5344CB8AC3E}">
        <p14:creationId xmlns:p14="http://schemas.microsoft.com/office/powerpoint/2010/main" val="278848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292B60-49DE-499B-8671-AD66CEEC3F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«Волшебная тень»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05D0CC-2D1F-480B-BF63-A1C01F20F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7002" y="2091263"/>
            <a:ext cx="9070848" cy="611596"/>
          </a:xfrm>
        </p:spPr>
        <p:txBody>
          <a:bodyPr>
            <a:normAutofit fontScale="55000" lnSpcReduction="20000"/>
          </a:bodyPr>
          <a:lstStyle/>
          <a:p>
            <a:r>
              <a:rPr lang="ru-RU" sz="7200" cap="all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раунд</a:t>
            </a:r>
          </a:p>
        </p:txBody>
      </p:sp>
    </p:spTree>
    <p:extLst>
      <p:ext uri="{BB962C8B-B14F-4D97-AF65-F5344CB8AC3E}">
        <p14:creationId xmlns:p14="http://schemas.microsoft.com/office/powerpoint/2010/main" val="54570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5B4657EB-1833-4198-95A6-DB9D33EF9C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49" b="89912" l="9465" r="89712"/>
                    </a14:imgEffect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064" y="805033"/>
            <a:ext cx="5238641" cy="4922020"/>
          </a:xfrm>
          <a:prstGeom prst="teardrop">
            <a:avLst/>
          </a:prstGeom>
        </p:spPr>
      </p:pic>
      <p:pic>
        <p:nvPicPr>
          <p:cNvPr id="5" name="Рисунок 4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4924737D-8A6E-48F5-828B-901B1DB8F33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5988" y="1479177"/>
            <a:ext cx="4370294" cy="3926541"/>
          </a:xfrm>
          <a:prstGeom prst="teardrop">
            <a:avLst/>
          </a:prstGeom>
        </p:spPr>
      </p:pic>
    </p:spTree>
    <p:extLst>
      <p:ext uri="{BB962C8B-B14F-4D97-AF65-F5344CB8AC3E}">
        <p14:creationId xmlns:p14="http://schemas.microsoft.com/office/powerpoint/2010/main" val="164345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EA45FF19-7ED8-4263-9F38-016DEF5791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96" b="89796" l="9392" r="90055"/>
                    </a14:imgEffect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0235" y="526500"/>
            <a:ext cx="4471147" cy="6013624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, книг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1FA8AD6-54A0-493B-8CAD-7116AEF730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6676" y="1331259"/>
            <a:ext cx="3554417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0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F09BAB83-C577-464A-B767-445EEB1C90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38" b="89441" l="10000" r="90000"/>
                    </a14:imgEffect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537" y="1253475"/>
            <a:ext cx="5180640" cy="4622889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DF429040-4D3E-46AB-B2AB-7ED2894203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61577" y="1680882"/>
            <a:ext cx="3736411" cy="367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83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366EF25-38D1-4787-A6ED-03D695422C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97587" y="1452281"/>
            <a:ext cx="2904565" cy="399010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55F4728-C083-458A-BED2-27F1885F37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7837" y="1418175"/>
            <a:ext cx="3099661" cy="402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41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книг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FDB84FD-6879-408E-B2FA-5C6AD7DD1D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6600" y="1519519"/>
            <a:ext cx="3617259" cy="3697940"/>
          </a:xfrm>
          <a:prstGeom prst="teardrop">
            <a:avLst/>
          </a:prstGeom>
        </p:spPr>
      </p:pic>
      <p:pic>
        <p:nvPicPr>
          <p:cNvPr id="6" name="Рисунок 5" descr="Изображение выглядит как текст, книг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A1DB1E9-B7F7-412E-ABD1-76EAE26D0C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8141" y="1519519"/>
            <a:ext cx="3617259" cy="3697940"/>
          </a:xfrm>
          <a:prstGeom prst="teardrop">
            <a:avLst/>
          </a:prstGeom>
        </p:spPr>
      </p:pic>
    </p:spTree>
    <p:extLst>
      <p:ext uri="{BB962C8B-B14F-4D97-AF65-F5344CB8AC3E}">
        <p14:creationId xmlns:p14="http://schemas.microsoft.com/office/powerpoint/2010/main" val="370492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коллекция карти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2EF5B21-C696-4949-841D-89DE4ABAC8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196" y="1441343"/>
            <a:ext cx="2812686" cy="3843579"/>
          </a:xfrm>
          <a:prstGeom prst="rect">
            <a:avLst/>
          </a:prstGeom>
        </p:spPr>
      </p:pic>
      <p:pic>
        <p:nvPicPr>
          <p:cNvPr id="9" name="Рисунок 8" descr="Изображение выглядит как коллекция карти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479C55D-9269-42B0-B37F-67B105FA783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9976" y="1525570"/>
            <a:ext cx="2689412" cy="367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82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286</TotalTime>
  <Words>53</Words>
  <Application>Microsoft Office PowerPoint</Application>
  <PresentationFormat>Широкоэкранный</PresentationFormat>
  <Paragraphs>20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Century Gothic</vt:lpstr>
      <vt:lpstr>Garamond</vt:lpstr>
      <vt:lpstr>Times New Roman</vt:lpstr>
      <vt:lpstr>Савон</vt:lpstr>
      <vt:lpstr>Муниципальное бюджетное учреждение дополнительного образования  «Станция юных натуралистов»  интеллектуальная игра для детей 5-7 лет  «Где логика?» </vt:lpstr>
      <vt:lpstr>Цель:  развитие логического мышления.  Задачи: развитие зрительного восприятия,  коммуникативную речь учащихся; формировать личностные качества учащихся: чувство товарищества, ответственности, взаимовыручки, умение работать в коллективе.  Игра состоит из трех раундов. 1 раунд –Волшебная тень 2 раунд – Обобщающие слова 3 раунд -  мультипликационная страна</vt:lpstr>
      <vt:lpstr> «Волшебная тень»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«Обобщающие слова»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игру!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Онипко</dc:creator>
  <cp:lastModifiedBy>Наталья Онипко</cp:lastModifiedBy>
  <cp:revision>35</cp:revision>
  <dcterms:created xsi:type="dcterms:W3CDTF">2017-11-05T05:20:02Z</dcterms:created>
  <dcterms:modified xsi:type="dcterms:W3CDTF">2018-08-09T10:23:45Z</dcterms:modified>
</cp:coreProperties>
</file>