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1" r:id="rId4"/>
    <p:sldId id="280" r:id="rId5"/>
    <p:sldId id="279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73" r:id="rId14"/>
    <p:sldId id="274" r:id="rId15"/>
    <p:sldId id="269" r:id="rId16"/>
    <p:sldId id="270" r:id="rId17"/>
    <p:sldId id="271" r:id="rId18"/>
    <p:sldId id="272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8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2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13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72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368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76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3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4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87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61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D975E-9340-443C-AC44-828E70DB8195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1C518-4C6C-4E9F-8053-C589BE1384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19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154" y="0"/>
            <a:ext cx="9735259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0615" y="283336"/>
            <a:ext cx="9852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казённое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«Детский сад «Солнышко» города Щигры Курской области»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0018" y="2125015"/>
            <a:ext cx="75212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«Организация предметно-пространственной среды по экологическому воспитанию в группе»</a:t>
            </a: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1603" y="5402516"/>
            <a:ext cx="4224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Воспитатель: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Бердикова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О. Я.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583" y="0"/>
            <a:ext cx="9916732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044" y="849021"/>
            <a:ext cx="3492903" cy="44828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18951" y="1287888"/>
            <a:ext cx="43916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Уже с младшей группы детей нужно привлекать к выполнению отдельных трудовых поручений. А со средней группы вводятся дежурства по уголку природы.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9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734" y="0"/>
            <a:ext cx="9813703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48496" y="566671"/>
            <a:ext cx="6426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>
                <a:solidFill>
                  <a:srgbClr val="FF0000"/>
                </a:solidFill>
              </a:rPr>
              <a:t>В уголке  природы  нашей  группы   имеются</a:t>
            </a:r>
            <a:r>
              <a:rPr lang="ru-RU" sz="2400" b="1" i="1" u="sng" dirty="0" smtClean="0">
                <a:solidFill>
                  <a:srgbClr val="FF0000"/>
                </a:solidFill>
              </a:rPr>
              <a:t>:</a:t>
            </a:r>
          </a:p>
          <a:p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7"/>
          <a:stretch/>
        </p:blipFill>
        <p:spPr>
          <a:xfrm>
            <a:off x="6013018" y="1043472"/>
            <a:ext cx="4124068" cy="36318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986" y="1043472"/>
            <a:ext cx="3299412" cy="43992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64429" y="4945488"/>
            <a:ext cx="53447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Наборы </a:t>
            </a:r>
            <a:r>
              <a:rPr lang="ru-RU" sz="2400" b="1" dirty="0">
                <a:solidFill>
                  <a:srgbClr val="002060"/>
                </a:solidFill>
              </a:rPr>
              <a:t>картинок с изображением животных, птиц</a:t>
            </a:r>
            <a:r>
              <a:rPr lang="ru-RU" sz="2400" b="1" dirty="0" smtClean="0">
                <a:solidFill>
                  <a:srgbClr val="002060"/>
                </a:solidFill>
              </a:rPr>
              <a:t>, насекомых, овощей, фруктов и др.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03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342" y="0"/>
            <a:ext cx="9839458" cy="70146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52048" y="321973"/>
            <a:ext cx="9079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Дидактические </a:t>
            </a:r>
            <a:r>
              <a:rPr lang="ru-RU" sz="2400" b="1" dirty="0" smtClean="0">
                <a:solidFill>
                  <a:srgbClr val="FF0000"/>
                </a:solidFill>
              </a:rPr>
              <a:t>игры и пособия </a:t>
            </a:r>
            <a:r>
              <a:rPr lang="ru-RU" sz="2400" b="1" dirty="0">
                <a:solidFill>
                  <a:srgbClr val="FF0000"/>
                </a:solidFill>
              </a:rPr>
              <a:t>экологического характера.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Способствующие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развитию памяти,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внимания,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учат детей применять имеющиеся знания 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различных ситуациях.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0675" y="1990229"/>
            <a:ext cx="4139131" cy="45565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4"/>
          <a:stretch/>
        </p:blipFill>
        <p:spPr>
          <a:xfrm>
            <a:off x="6053071" y="1990229"/>
            <a:ext cx="4276685" cy="455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24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49" y="0"/>
            <a:ext cx="1010159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9211" y="213366"/>
            <a:ext cx="4765182" cy="29235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501" y="1454513"/>
            <a:ext cx="3327310" cy="44364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2"/>
          <a:stretch/>
        </p:blipFill>
        <p:spPr>
          <a:xfrm>
            <a:off x="5904563" y="3735737"/>
            <a:ext cx="4267468" cy="31371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0467" y="360608"/>
            <a:ext cx="340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Муляжи 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овощей и фруктов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4564" y="3335628"/>
            <a:ext cx="4267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Сюжетные картины «Времена года»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1501" y="6020521"/>
            <a:ext cx="3327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Работа с календарем природы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2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583" y="0"/>
            <a:ext cx="10135674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4997" y="982592"/>
            <a:ext cx="3198012" cy="58298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118" y="463640"/>
            <a:ext cx="3825026" cy="51000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40947" y="5563674"/>
            <a:ext cx="53833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Игра-инсценировка по сказке: «Репка»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7888" y="229686"/>
            <a:ext cx="5409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Книжный уголок 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2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32" y="0"/>
            <a:ext cx="1020673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0919" y="463640"/>
            <a:ext cx="9414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Для организации и проведения опытов и экспериментов в группе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создан «Уголок экспериментирования» .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09"/>
          <a:stretch/>
        </p:blipFill>
        <p:spPr>
          <a:xfrm>
            <a:off x="1506828" y="1423115"/>
            <a:ext cx="9298548" cy="493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286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946" y="0"/>
            <a:ext cx="101743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598" y="412125"/>
            <a:ext cx="95432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нём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находится природный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 бросовый материал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необходимый для проведения 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опытно-экспериментальной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деятельности  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изготовления поделок (камешки,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жёлуди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каштаны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 глина)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-  для опытов с песком нужны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(формочки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воронки, лопатки,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сита) 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- Для опытов с водой можно использовать пипетки, одноразовые шприцы, ёмкости разной формы.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426" y="2743200"/>
            <a:ext cx="3173033" cy="41147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023" y="2743200"/>
            <a:ext cx="3197180" cy="41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6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02" y="0"/>
            <a:ext cx="1003720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78040" y="463639"/>
            <a:ext cx="94530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Экспериментирование способствует формированию у детей познавательного интереса к природе, развивает наблюдательность, мыслительную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деятельность.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687" y="2779217"/>
            <a:ext cx="3018542" cy="40787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7789" y="1732966"/>
            <a:ext cx="2775866" cy="38819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216" y="3429000"/>
            <a:ext cx="2413386" cy="323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47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964" y="0"/>
            <a:ext cx="1027441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6946" y="886691"/>
            <a:ext cx="81125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природы в детском саду нужен не только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детского сада, но 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необходимой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составляющей педагогического процесса в дошкольном учреждении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42434" y="2604656"/>
            <a:ext cx="924703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эколого-развивающая среда-это важнейшее условие реализации системы экологического воспитания дошкольников и достижения целевых ориентиров, определяемых ФГОС ДО.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622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552" y="0"/>
            <a:ext cx="1022582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5314" y="2176530"/>
            <a:ext cx="94273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586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554" y="0"/>
            <a:ext cx="950460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3347" y="4239491"/>
            <a:ext cx="8371267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Экологическая среда в детском саду </a:t>
            </a:r>
            <a:r>
              <a:rPr lang="ru-RU" sz="23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это, прежде всего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конкретно,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отдельно взятые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животные и растения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находятся в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учреждении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опекой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взрослых и детей; при этом важно, чтобы воспитатели и другие сотрудники детского сада знали экологические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растений – их потребности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тех или иных факторах внешней среды,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условиях,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которых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хорошо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растут и развиваются.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83347" y="457200"/>
            <a:ext cx="837126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особое учреждение, практически это второй дом для его сотрудников и детей. И он должен предоставлять ребенку возможность не только изучать и познавать окружающий мир, но и жить в гармонии с ним, получать удовольствие от каждого прожитого дня, от разнообразия своей деятельности, успешно выполненного задания или желания, которое, наконец, осуществилось. И с этой точки зрения огромное значение имеет организация условий, пространства дошкольного учреждения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5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09" y="0"/>
            <a:ext cx="980316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7132" y="1177635"/>
            <a:ext cx="88735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</a:t>
            </a:r>
            <a:r>
              <a:rPr lang="ru-RU" sz="2800" b="1" dirty="0" smtClean="0">
                <a:solidFill>
                  <a:srgbClr val="FF0000"/>
                </a:solidFill>
              </a:rPr>
              <a:t>редметно-пространственная среда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развивает активность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ребенка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в освоении экологических знаний и нравственно-ценностного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отношения 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природе.  Обогащение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опыта экологической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деятельности-является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педагогическим условием формирования основ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экологического воспитания детей дошкольного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возраста.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8" descr="IMG_09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8794" y="3579515"/>
            <a:ext cx="4039393" cy="30299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79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695" y="0"/>
            <a:ext cx="982111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5921" y="1579418"/>
            <a:ext cx="88606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у ребенка экологического воспитания.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умений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навыков по уходу за растениями 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животными.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воображения, мышления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процессе наблюдения, исследования природных объектов;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любознательности, активности в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познавательной деятельности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оспитание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заботливого отношения к природе путем целенаправленного общения их с окружающей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средой.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37139" y="321117"/>
            <a:ext cx="8139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экологического воспитания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начал экологической культуры, т.е. бережного отношения ребенка к природе, себе и окружающим людям. </a:t>
            </a:r>
          </a:p>
        </p:txBody>
      </p:sp>
    </p:spTree>
    <p:extLst>
      <p:ext uri="{BB962C8B-B14F-4D97-AF65-F5344CB8AC3E}">
        <p14:creationId xmlns:p14="http://schemas.microsoft.com/office/powerpoint/2010/main" val="355672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676" y="0"/>
            <a:ext cx="96591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3194" y="1080654"/>
            <a:ext cx="8718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детском саду экологически развивающая среда может быть организована как традиционный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природы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природы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Комната природы.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rose-club.ru/foto5.png?i=12902&amp;k=kak-viglyadit-fialka-fot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722" y="2981868"/>
            <a:ext cx="5508436" cy="3621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726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251" y="0"/>
            <a:ext cx="974930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25769" y="643944"/>
            <a:ext cx="88091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Уголок комнатных растений – это одна из пространственных и учебных зон групповой комнаты.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3200" b="1" i="1" dirty="0" smtClean="0"/>
              <a:t> 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Уголок является украшением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групповой комнаты 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позволяет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детям проводить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наблюдения, эксперименты, трудовую деятельность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 нашей группе есть свой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уголок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комнатных растений.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Подбор и размещение объектов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уголке подобраны 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соответствии с возрастом,  руководствуясь Программой воспитания в детском саду и Санитарными Правилами и Нормами. В связи с тем, что Санитарно-эпидемиологические правила и нормативы СанПиН 2.4.1.3049-13 п.6.11. не допускают размещение аквариумов, животных, птиц в групповых помещениях, здесь помещают только растения.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Растения, которые помещаются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нашем уголке, безопасны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 Не допускается иметь в уголке природы ядовитые и колючие растения. И, конечно, обязательно осуществление ежедневного ухода за растениями.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4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886" y="0"/>
            <a:ext cx="973642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4102" y="167426"/>
            <a:ext cx="893149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Уголок </a:t>
            </a:r>
            <a:r>
              <a:rPr lang="ru-RU" sz="4400" b="1" dirty="0" smtClean="0">
                <a:solidFill>
                  <a:srgbClr val="FF0000"/>
                </a:solidFill>
              </a:rPr>
              <a:t>природы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Дети ежедневно соприкасаются с миром комнатных растений, учатся наблюдать, взаимодействовать с ним, ухаживать и заботиться. 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755" y="1944710"/>
            <a:ext cx="5190187" cy="4789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005" y="0"/>
            <a:ext cx="99553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1527" y="592429"/>
            <a:ext cx="90152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Большое воспитательное значение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 уголке имеет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т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руд.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У детей формируется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бережное и заботливое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отношение к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растениям,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 воспитывается ответственное отношение к своим обязанностям. В процессе ухода дети получают представления о многообразии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комнатных растений,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 том, как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они растут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развиваются,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какие условия для них нужно создать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40914" y="6481448"/>
            <a:ext cx="3515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Пересаживание цветов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6233" y="6469669"/>
            <a:ext cx="4082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Посадка лука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914" y="2176022"/>
            <a:ext cx="3515932" cy="42818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6233" y="2176022"/>
            <a:ext cx="3767428" cy="429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8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977" y="0"/>
            <a:ext cx="995537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2738" y="450761"/>
            <a:ext cx="9066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Материал </a:t>
            </a:r>
            <a:r>
              <a:rPr lang="ru-RU" sz="2400" b="1" dirty="0">
                <a:solidFill>
                  <a:srgbClr val="FF0000"/>
                </a:solidFill>
              </a:rPr>
              <a:t>для труда.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Фартуки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леечки, лопатки, палочки для рыхления, тряпочки нужны для ухода за комнатными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растениями.</a:t>
            </a:r>
          </a:p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2115" y="1857778"/>
            <a:ext cx="6293744" cy="463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3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543</Words>
  <Application>Microsoft Office PowerPoint</Application>
  <PresentationFormat>Широкоэкранный</PresentationFormat>
  <Paragraphs>43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modified xsi:type="dcterms:W3CDTF">2018-08-09T17:15:53Z</dcterms:modified>
</cp:coreProperties>
</file>