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82" r:id="rId2"/>
    <p:sldId id="256" r:id="rId3"/>
    <p:sldId id="273" r:id="rId4"/>
    <p:sldId id="275" r:id="rId5"/>
    <p:sldId id="276" r:id="rId6"/>
    <p:sldId id="277" r:id="rId7"/>
    <p:sldId id="278" r:id="rId8"/>
    <p:sldId id="279" r:id="rId9"/>
    <p:sldId id="258" r:id="rId10"/>
    <p:sldId id="257" r:id="rId11"/>
    <p:sldId id="259" r:id="rId12"/>
    <p:sldId id="262" r:id="rId13"/>
    <p:sldId id="263" r:id="rId14"/>
    <p:sldId id="265" r:id="rId15"/>
    <p:sldId id="264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02FA2B0-DBC3-45AA-AD2A-34736C6C0E6E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7DACF5-8117-4FE1-8ED0-6DB16E3A6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8C496F-027C-4D0F-807D-43F96DFE101E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7F7665-BD25-4CFD-B6D8-8362044DC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7585F-5D16-4D33-AE06-3706E141399D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4F567-87EE-488B-AAEA-4CAA2F32D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9AEEE-0CD9-45C8-B4D5-6E2EE634D3DA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71F44-BD92-422F-A82B-EA71E84BF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B953-F69C-4D71-9FC6-1C54570B0D5C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D44F2-572B-43F1-A758-F58EF89CB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BFE48E-B34F-4CC5-9E24-1EE3F6A23370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22CBDB-551B-4B4E-8DCD-93AA98CCD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55806-028E-46DD-962D-2BA275D9D2DE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BBBA1-7F92-4951-B87E-666E000C4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B3D58B-B61D-4A21-879A-BC688CB96ABD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2F8807-9E32-4700-A074-D0A546ADC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C9F48-1BC7-47DE-804D-AA21396E3C0C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F1D26-334E-46E1-8C2E-5F9E9D97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BC518B-AA71-41BE-A878-90D01E4E6B7E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201F20-70CF-4985-9659-768BB5288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17CDB2-8D9D-4C85-B6E9-9AFBD5E22866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E34387-3C65-4C9F-B91A-38A3DA13A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  <a:defRPr/>
              </a:pPr>
              <a:endParaRPr lang="en-US" sz="3200">
                <a:latin typeface="Gill Sans MT" pitchFamily="34" charset="0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B16EF2-CFB8-4EC6-A539-1C8ABE92E4CC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42F6E8-D3E2-4FCA-8297-FBE29022D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F5A495B-D8B9-4C95-8A23-7F9572363A10}" type="datetimeFigureOut">
              <a:rPr lang="ru-RU"/>
              <a:pPr>
                <a:defRPr/>
              </a:pPr>
              <a:t>06.08.2018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279D6D89-CA7A-4E2F-B473-ACE8C654A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-26988"/>
            <a:ext cx="4032250" cy="2825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1"/>
          <p:cNvPicPr>
            <a:picLocks noChangeAspect="1"/>
          </p:cNvPicPr>
          <p:nvPr/>
        </p:nvPicPr>
        <p:blipFill>
          <a:blip r:embed="rId3"/>
          <a:srcRect t="-2" b="17329"/>
          <a:stretch>
            <a:fillRect/>
          </a:stretch>
        </p:blipFill>
        <p:spPr bwMode="auto">
          <a:xfrm>
            <a:off x="2339975" y="2366963"/>
            <a:ext cx="5988050" cy="3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TextBox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5888" y="401638"/>
            <a:ext cx="5132387" cy="172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4963"/>
            <a:ext cx="4097337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8988" y="309563"/>
            <a:ext cx="4098925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8600" y="3716338"/>
            <a:ext cx="35941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750" y="3789363"/>
            <a:ext cx="1976438" cy="17541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rgbClr val="FF0000"/>
                </a:solidFill>
              </a:rPr>
              <a:t>8 марта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4105275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3068638"/>
            <a:ext cx="4745038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TextBox 3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2625" y="298450"/>
            <a:ext cx="4249738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TextBox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3050" y="146050"/>
            <a:ext cx="749141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3068638"/>
            <a:ext cx="467360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33375"/>
            <a:ext cx="46021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163888"/>
            <a:ext cx="4194175" cy="314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4865688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8113" y="2997200"/>
            <a:ext cx="49466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TextBox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875" y="201613"/>
            <a:ext cx="7832725" cy="20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2276475"/>
            <a:ext cx="5897563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49275"/>
            <a:ext cx="4537075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840038"/>
            <a:ext cx="46751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40322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213100"/>
            <a:ext cx="4386263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6035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781300"/>
            <a:ext cx="5154612" cy="38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60350"/>
            <a:ext cx="4464050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TextBox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4563" y="1060450"/>
            <a:ext cx="730885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88913"/>
            <a:ext cx="4530725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924175"/>
            <a:ext cx="4746625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4679950" cy="350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3068638"/>
            <a:ext cx="4962525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538163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4813"/>
            <a:ext cx="4176712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2492375"/>
            <a:ext cx="4194175" cy="314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125538"/>
            <a:ext cx="4824412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374491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42703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500438"/>
            <a:ext cx="4002088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4838" y="3536950"/>
            <a:ext cx="39052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60350"/>
            <a:ext cx="4481512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2781300"/>
            <a:ext cx="4481512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60350"/>
            <a:ext cx="4170362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2852738"/>
            <a:ext cx="4765675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4463" y="1011238"/>
            <a:ext cx="6626225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</TotalTime>
  <Words>2</Words>
  <Application>Microsoft Office PowerPoint</Application>
  <PresentationFormat>Экран (4:3)</PresentationFormat>
  <Paragraphs>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22</vt:i4>
      </vt:variant>
    </vt:vector>
  </HeadingPairs>
  <TitlesOfParts>
    <vt:vector size="35" baseType="lpstr">
      <vt:lpstr>Arial</vt:lpstr>
      <vt:lpstr>Corbel</vt:lpstr>
      <vt:lpstr>Wingdings 2</vt:lpstr>
      <vt:lpstr>Verdana</vt:lpstr>
      <vt:lpstr>Calibri</vt:lpstr>
      <vt:lpstr>Gill Sans MT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Admin</cp:lastModifiedBy>
  <cp:revision>10</cp:revision>
  <dcterms:created xsi:type="dcterms:W3CDTF">2018-05-27T13:20:01Z</dcterms:created>
  <dcterms:modified xsi:type="dcterms:W3CDTF">2018-08-05T19:53:55Z</dcterms:modified>
</cp:coreProperties>
</file>