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7" autoAdjust="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332656"/>
            <a:ext cx="6643734" cy="1096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            </a:t>
            </a:r>
            <a:br>
              <a:rPr lang="ru-RU" sz="4400" dirty="0" smtClean="0"/>
            </a:br>
            <a:r>
              <a:rPr lang="ru-RU" sz="3100" dirty="0" smtClean="0"/>
              <a:t>ОТКРЫТКА </a:t>
            </a:r>
            <a:br>
              <a:rPr lang="ru-RU" sz="3100" dirty="0" smtClean="0"/>
            </a:br>
            <a:r>
              <a:rPr lang="ru-RU" sz="3100" dirty="0" smtClean="0"/>
              <a:t>      « ВЕСЕННЯЯ    ТРЕЛЬ»</a:t>
            </a: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5143512"/>
            <a:ext cx="5243522" cy="123141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МАСТЕР-КЛАСС</a:t>
            </a:r>
          </a:p>
          <a:p>
            <a:pPr algn="r"/>
            <a:r>
              <a:rPr lang="ru-RU" dirty="0" smtClean="0"/>
              <a:t>ПОДГОТОВИЛА  И ПРОВЕЛА:</a:t>
            </a:r>
          </a:p>
          <a:p>
            <a:pPr algn="r"/>
            <a:r>
              <a:rPr lang="ru-RU" dirty="0" smtClean="0"/>
              <a:t>КИРКИЦА И.В.</a:t>
            </a: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24808" y="1571612"/>
            <a:ext cx="5143536" cy="35135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pPr algn="ctr"/>
            <a:r>
              <a:rPr lang="ru-RU" b="1" dirty="0" smtClean="0"/>
              <a:t>Приклеиваем листочки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917" y="1600200"/>
            <a:ext cx="6498166" cy="4873625"/>
          </a:xfrm>
        </p:spPr>
      </p:pic>
    </p:spTree>
    <p:extLst>
      <p:ext uri="{BB962C8B-B14F-4D97-AF65-F5344CB8AC3E}">
        <p14:creationId xmlns:p14="http://schemas.microsoft.com/office/powerpoint/2010/main" xmlns="" val="186688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Украшаем птичку- приклеиваем глаз и бантик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917" y="1600200"/>
            <a:ext cx="6498166" cy="4873625"/>
          </a:xfrm>
        </p:spPr>
      </p:pic>
    </p:spTree>
    <p:extLst>
      <p:ext uri="{BB962C8B-B14F-4D97-AF65-F5344CB8AC3E}">
        <p14:creationId xmlns:p14="http://schemas.microsoft.com/office/powerpoint/2010/main" xmlns="" val="165804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pPr algn="ctr"/>
            <a:r>
              <a:rPr lang="ru-RU" b="1" dirty="0" smtClean="0"/>
              <a:t>Украшаем крыло птички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196752"/>
            <a:ext cx="4550634" cy="341297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3501008"/>
            <a:ext cx="4283968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7161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pPr algn="ctr"/>
            <a:r>
              <a:rPr lang="ru-RU" b="1" dirty="0" smtClean="0"/>
              <a:t>Приклеиваем ягоды на ветку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556792"/>
            <a:ext cx="6498166" cy="4873625"/>
          </a:xfrm>
        </p:spPr>
      </p:pic>
    </p:spTree>
    <p:extLst>
      <p:ext uri="{BB962C8B-B14F-4D97-AF65-F5344CB8AC3E}">
        <p14:creationId xmlns:p14="http://schemas.microsoft.com/office/powerpoint/2010/main" xmlns="" val="401379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Спасибо за работу!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594418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5468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467600" cy="245454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Для изготовления открытки нам необходимы:</a:t>
            </a:r>
            <a:br>
              <a:rPr lang="ru-RU" b="1" dirty="0" smtClean="0"/>
            </a:br>
            <a:r>
              <a:rPr lang="ru-RU" b="1" dirty="0" smtClean="0"/>
              <a:t>карандаш простой,   клей</a:t>
            </a:r>
            <a:br>
              <a:rPr lang="ru-RU" b="1" dirty="0" smtClean="0"/>
            </a:br>
            <a:r>
              <a:rPr lang="ru-RU" b="1" dirty="0" smtClean="0"/>
              <a:t>линейка,   бумага</a:t>
            </a:r>
            <a:br>
              <a:rPr lang="ru-RU" b="1" dirty="0" smtClean="0"/>
            </a:br>
            <a:r>
              <a:rPr lang="ru-RU" b="1" dirty="0" smtClean="0"/>
              <a:t>ножницы-простые и фигурные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1026" name="Picture 2" descr="E:\фото\мастер класс откр с птичкой\DSC0020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14546" y="2571744"/>
            <a:ext cx="5058843" cy="37941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pPr algn="ctr"/>
            <a:r>
              <a:rPr lang="ru-RU" b="1" dirty="0" smtClean="0"/>
              <a:t>Вырезаем белый фон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917" y="1600200"/>
            <a:ext cx="6498166" cy="4873625"/>
          </a:xfrm>
        </p:spPr>
      </p:pic>
    </p:spTree>
    <p:extLst>
      <p:ext uri="{BB962C8B-B14F-4D97-AF65-F5344CB8AC3E}">
        <p14:creationId xmlns:p14="http://schemas.microsoft.com/office/powerpoint/2010/main" xmlns="" val="7098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/>
          <a:lstStyle/>
          <a:p>
            <a:pPr algn="ctr"/>
            <a:r>
              <a:rPr lang="ru-RU" b="1" dirty="0" smtClean="0"/>
              <a:t>Приклеиваем белый фон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340768"/>
            <a:ext cx="3888432" cy="29163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7" y="3537013"/>
            <a:ext cx="3772356" cy="282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5087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pPr algn="ctr"/>
            <a:r>
              <a:rPr lang="ru-RU" b="1" dirty="0" smtClean="0"/>
              <a:t>Вырезаем птичку по шаблону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917" y="1600200"/>
            <a:ext cx="6498166" cy="4873625"/>
          </a:xfrm>
        </p:spPr>
      </p:pic>
    </p:spTree>
    <p:extLst>
      <p:ext uri="{BB962C8B-B14F-4D97-AF65-F5344CB8AC3E}">
        <p14:creationId xmlns:p14="http://schemas.microsoft.com/office/powerpoint/2010/main" xmlns="" val="388749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/>
          <a:lstStyle/>
          <a:p>
            <a:pPr algn="ctr"/>
            <a:r>
              <a:rPr lang="ru-RU" b="1" dirty="0" smtClean="0"/>
              <a:t>Приклеиваем туловище птички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917" y="1600200"/>
            <a:ext cx="6498166" cy="4873625"/>
          </a:xfrm>
        </p:spPr>
      </p:pic>
    </p:spTree>
    <p:extLst>
      <p:ext uri="{BB962C8B-B14F-4D97-AF65-F5344CB8AC3E}">
        <p14:creationId xmlns:p14="http://schemas.microsoft.com/office/powerpoint/2010/main" xmlns="" val="280206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pPr algn="ctr"/>
            <a:r>
              <a:rPr lang="ru-RU" b="1" dirty="0" smtClean="0"/>
              <a:t>Приклеиваем крыло птички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917" y="1600200"/>
            <a:ext cx="6498166" cy="4873625"/>
          </a:xfrm>
        </p:spPr>
      </p:pic>
    </p:spTree>
    <p:extLst>
      <p:ext uri="{BB962C8B-B14F-4D97-AF65-F5344CB8AC3E}">
        <p14:creationId xmlns:p14="http://schemas.microsoft.com/office/powerpoint/2010/main" xmlns="" val="46139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Вырезаем ветку дерева и листочки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917" y="1600200"/>
            <a:ext cx="6498166" cy="4873625"/>
          </a:xfrm>
        </p:spPr>
      </p:pic>
    </p:spTree>
    <p:extLst>
      <p:ext uri="{BB962C8B-B14F-4D97-AF65-F5344CB8AC3E}">
        <p14:creationId xmlns:p14="http://schemas.microsoft.com/office/powerpoint/2010/main" xmlns="" val="157592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pPr algn="ctr"/>
            <a:r>
              <a:rPr lang="ru-RU" b="1" dirty="0" smtClean="0"/>
              <a:t>Приклеиваем ветку дерева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917" y="1600200"/>
            <a:ext cx="6498166" cy="4873625"/>
          </a:xfrm>
        </p:spPr>
      </p:pic>
    </p:spTree>
    <p:extLst>
      <p:ext uri="{BB962C8B-B14F-4D97-AF65-F5344CB8AC3E}">
        <p14:creationId xmlns:p14="http://schemas.microsoft.com/office/powerpoint/2010/main" xmlns="" val="195996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237</TotalTime>
  <Words>58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             ОТКРЫТКА        « ВЕСЕННЯЯ    ТРЕЛЬ»</vt:lpstr>
      <vt:lpstr>Для изготовления открытки нам необходимы: карандаш простой,   клей линейка,   бумага ножницы-простые и фигурные </vt:lpstr>
      <vt:lpstr>Вырезаем белый фон</vt:lpstr>
      <vt:lpstr>Приклеиваем белый фон</vt:lpstr>
      <vt:lpstr>Вырезаем птичку по шаблону</vt:lpstr>
      <vt:lpstr>Приклеиваем туловище птички</vt:lpstr>
      <vt:lpstr>Приклеиваем крыло птички</vt:lpstr>
      <vt:lpstr>Вырезаем ветку дерева и листочки</vt:lpstr>
      <vt:lpstr>Приклеиваем ветку дерева</vt:lpstr>
      <vt:lpstr>Приклеиваем листочки</vt:lpstr>
      <vt:lpstr>Украшаем птичку- приклеиваем глаз и бантик</vt:lpstr>
      <vt:lpstr>Украшаем крыло птички</vt:lpstr>
      <vt:lpstr>Приклеиваем ягоды на ветку</vt:lpstr>
      <vt:lpstr>Спасибо за работу!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ОТКРЫТКА  « ВЕСЕННЯЯ ТРЕЛЬ»</dc:title>
  <dc:creator>Кабинет 19</dc:creator>
  <cp:lastModifiedBy>Acer</cp:lastModifiedBy>
  <cp:revision>20</cp:revision>
  <dcterms:created xsi:type="dcterms:W3CDTF">2014-04-18T01:06:21Z</dcterms:created>
  <dcterms:modified xsi:type="dcterms:W3CDTF">2018-08-09T02:27:47Z</dcterms:modified>
</cp:coreProperties>
</file>