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0" r:id="rId2"/>
    <p:sldId id="290" r:id="rId3"/>
    <p:sldId id="262" r:id="rId4"/>
    <p:sldId id="284" r:id="rId5"/>
    <p:sldId id="265" r:id="rId6"/>
    <p:sldId id="267" r:id="rId7"/>
    <p:sldId id="269" r:id="rId8"/>
    <p:sldId id="289" r:id="rId9"/>
    <p:sldId id="270" r:id="rId10"/>
    <p:sldId id="291" r:id="rId11"/>
    <p:sldId id="293" r:id="rId12"/>
    <p:sldId id="292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78E"/>
    <a:srgbClr val="F2CEEA"/>
    <a:srgbClr val="CE3EA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F011-F9EB-4FFA-947D-3B6FDD8C7F8B}" type="datetimeFigureOut">
              <a:rPr lang="ru-RU" smtClean="0"/>
              <a:pPr/>
              <a:t>09.08.2018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5E7A1-7D51-4B62-87EE-A5A4AFA853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1791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5361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507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603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3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83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25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399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42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034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49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25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80457-F287-4B99-BFB1-2A8B38FE38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09.08.2018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5DC3-6309-46FF-B3F6-3C73627863B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910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04665"/>
            <a:ext cx="6786610" cy="18002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ГБУО школа №690,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>
                <a:latin typeface="Arial" pitchFamily="34" charset="0"/>
                <a:cs typeface="Arial" pitchFamily="34" charset="0"/>
              </a:rPr>
            </a:b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Кучевская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Светлана Владимировна,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>
                <a:latin typeface="Arial" pitchFamily="34" charset="0"/>
                <a:cs typeface="Arial" pitchFamily="34" charset="0"/>
              </a:rPr>
              <a:t>учитель начальных 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классов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14620"/>
            <a:ext cx="5572164" cy="258943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Урок литературного чтения 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61653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2017 год</a:t>
            </a:r>
            <a:endParaRPr lang="ru-RU" b="1" dirty="0"/>
          </a:p>
        </p:txBody>
      </p:sp>
      <p:pic>
        <p:nvPicPr>
          <p:cNvPr id="20481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72330" y="5000636"/>
            <a:ext cx="1876425" cy="155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938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Техника чтения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857364"/>
            <a:ext cx="8215370" cy="392909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err="1" smtClean="0"/>
              <a:t>Пу-те-ше-стви-е</a:t>
            </a:r>
            <a:r>
              <a:rPr lang="ru-RU" sz="4000" b="1" dirty="0" smtClean="0"/>
              <a:t> – путешествие</a:t>
            </a:r>
          </a:p>
          <a:p>
            <a:pPr marL="0" indent="0" algn="just">
              <a:buNone/>
            </a:pPr>
            <a:r>
              <a:rPr lang="ru-RU" sz="4000" b="1" dirty="0" err="1" smtClean="0"/>
              <a:t>Крен-дель-ки</a:t>
            </a:r>
            <a:r>
              <a:rPr lang="ru-RU" sz="4000" b="1" dirty="0" smtClean="0"/>
              <a:t> – крендельки</a:t>
            </a:r>
          </a:p>
          <a:p>
            <a:pPr marL="0" indent="0" algn="just">
              <a:buNone/>
            </a:pPr>
            <a:r>
              <a:rPr lang="ru-RU" sz="4000" b="1" dirty="0" err="1" smtClean="0"/>
              <a:t>Рас-сме-я-лась</a:t>
            </a:r>
            <a:r>
              <a:rPr lang="ru-RU" sz="4000" b="1" dirty="0" smtClean="0"/>
              <a:t> – рассмеялась</a:t>
            </a:r>
          </a:p>
          <a:p>
            <a:pPr marL="0" indent="0" algn="just">
              <a:buNone/>
            </a:pPr>
            <a:r>
              <a:rPr lang="ru-RU" sz="4000" b="1" dirty="0" err="1" smtClean="0"/>
              <a:t>По-хва-ста-лась</a:t>
            </a:r>
            <a:r>
              <a:rPr lang="ru-RU" sz="4000" b="1" dirty="0" smtClean="0"/>
              <a:t> – похвасталась</a:t>
            </a:r>
          </a:p>
          <a:p>
            <a:pPr marL="0" indent="0" algn="just">
              <a:buNone/>
            </a:pPr>
            <a:r>
              <a:rPr lang="ru-RU" sz="4000" b="1" dirty="0" err="1" smtClean="0"/>
              <a:t>Пи-рож-но-е</a:t>
            </a:r>
            <a:r>
              <a:rPr lang="ru-RU" sz="4000" b="1" dirty="0" smtClean="0"/>
              <a:t> - пирожное</a:t>
            </a: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1" descr="D:\Документы\Настюша\документы\31b73af89d1a8438836c73200f679a7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67575" y="214290"/>
            <a:ext cx="1876425" cy="1552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6" y="1648558"/>
            <a:ext cx="7280031" cy="340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0785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.pfst.net/2011.04/6068352156944640ef7de61347474ee0115f44f1a2_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8072495" cy="4214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НА ВЫБОР: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Подготовь чтение последней части рассказа по ролям.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Составь характеристику главных героев рассказа «ДВА ПИРОЖНЫХ».</a:t>
            </a:r>
          </a:p>
        </p:txBody>
      </p:sp>
    </p:spTree>
    <p:extLst>
      <p:ext uri="{BB962C8B-B14F-4D97-AF65-F5344CB8AC3E}">
        <p14:creationId xmlns:p14="http://schemas.microsoft.com/office/powerpoint/2010/main" xmlns="" val="37593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323850" y="474663"/>
            <a:ext cx="8424863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FF0000"/>
                </a:solidFill>
                <a:latin typeface="Century Schoolbook" pitchFamily="18" charset="0"/>
              </a:rPr>
              <a:t>Учись отчётливо произносить звуки.</a:t>
            </a:r>
          </a:p>
          <a:p>
            <a:r>
              <a:rPr lang="ru-RU" altLang="ru-RU" sz="3600" b="1" dirty="0" err="1">
                <a:latin typeface="Century Schoolbook" pitchFamily="18" charset="0"/>
              </a:rPr>
              <a:t>Ма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ма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ма</a:t>
            </a:r>
            <a:r>
              <a:rPr lang="ru-RU" altLang="ru-RU" sz="3600" b="1" dirty="0">
                <a:latin typeface="Century Schoolbook" pitchFamily="18" charset="0"/>
              </a:rPr>
              <a:t> – дома я сама.</a:t>
            </a:r>
          </a:p>
          <a:p>
            <a:r>
              <a:rPr lang="ru-RU" altLang="ru-RU" sz="3600" b="1" dirty="0" err="1">
                <a:latin typeface="Century Schoolbook" pitchFamily="18" charset="0"/>
              </a:rPr>
              <a:t>Му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му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му</a:t>
            </a:r>
            <a:r>
              <a:rPr lang="ru-RU" altLang="ru-RU" sz="3600" b="1" dirty="0">
                <a:latin typeface="Century Schoolbook" pitchFamily="18" charset="0"/>
              </a:rPr>
              <a:t> – молоко кому?</a:t>
            </a:r>
          </a:p>
          <a:p>
            <a:r>
              <a:rPr lang="ru-RU" altLang="ru-RU" sz="3600" b="1" dirty="0">
                <a:latin typeface="Century Schoolbook" pitchFamily="18" charset="0"/>
              </a:rPr>
              <a:t>Мо – </a:t>
            </a:r>
            <a:r>
              <a:rPr lang="ru-RU" altLang="ru-RU" sz="3600" b="1" dirty="0" err="1">
                <a:latin typeface="Century Schoolbook" pitchFamily="18" charset="0"/>
              </a:rPr>
              <a:t>мо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мо</a:t>
            </a:r>
            <a:r>
              <a:rPr lang="ru-RU" altLang="ru-RU" sz="3600" b="1" dirty="0">
                <a:latin typeface="Century Schoolbook" pitchFamily="18" charset="0"/>
              </a:rPr>
              <a:t> – едим эскимо.</a:t>
            </a:r>
          </a:p>
          <a:p>
            <a:r>
              <a:rPr lang="ru-RU" altLang="ru-RU" sz="3600" b="1" dirty="0">
                <a:latin typeface="Century Schoolbook" pitchFamily="18" charset="0"/>
              </a:rPr>
              <a:t>Мы – </a:t>
            </a:r>
            <a:r>
              <a:rPr lang="ru-RU" altLang="ru-RU" sz="3600" b="1" dirty="0" err="1">
                <a:latin typeface="Century Schoolbook" pitchFamily="18" charset="0"/>
              </a:rPr>
              <a:t>мы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мы</a:t>
            </a:r>
            <a:r>
              <a:rPr lang="ru-RU" altLang="ru-RU" sz="3600" b="1" dirty="0">
                <a:latin typeface="Century Schoolbook" pitchFamily="18" charset="0"/>
              </a:rPr>
              <a:t> – прочитали мы.</a:t>
            </a:r>
          </a:p>
          <a:p>
            <a:r>
              <a:rPr lang="ru-RU" altLang="ru-RU" sz="3600" b="1" dirty="0">
                <a:latin typeface="Century Schoolbook" pitchFamily="18" charset="0"/>
              </a:rPr>
              <a:t>Ми – </a:t>
            </a:r>
            <a:r>
              <a:rPr lang="ru-RU" altLang="ru-RU" sz="3600" b="1" dirty="0" err="1">
                <a:latin typeface="Century Schoolbook" pitchFamily="18" charset="0"/>
              </a:rPr>
              <a:t>ми</a:t>
            </a:r>
            <a:r>
              <a:rPr lang="ru-RU" altLang="ru-RU" sz="3600" b="1" dirty="0">
                <a:latin typeface="Century Schoolbook" pitchFamily="18" charset="0"/>
              </a:rPr>
              <a:t> – </a:t>
            </a:r>
            <a:r>
              <a:rPr lang="ru-RU" altLang="ru-RU" sz="3600" b="1" dirty="0" err="1">
                <a:latin typeface="Century Schoolbook" pitchFamily="18" charset="0"/>
              </a:rPr>
              <a:t>ми</a:t>
            </a:r>
            <a:r>
              <a:rPr lang="ru-RU" altLang="ru-RU" sz="3600" b="1" dirty="0">
                <a:latin typeface="Century Schoolbook" pitchFamily="18" charset="0"/>
              </a:rPr>
              <a:t> – поем ноту «ми».</a:t>
            </a:r>
          </a:p>
          <a:p>
            <a:endParaRPr lang="ru-RU" altLang="ru-RU" sz="2400" b="1" dirty="0">
              <a:latin typeface="Century Schoolbook" pitchFamily="18" charset="0"/>
            </a:endParaRPr>
          </a:p>
          <a:p>
            <a:endParaRPr lang="ru-RU" altLang="ru-RU" sz="2000" b="1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Речевая 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428736"/>
            <a:ext cx="6115064" cy="377301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Наши руки были в мыле,</a:t>
            </a:r>
          </a:p>
          <a:p>
            <a:pPr>
              <a:buNone/>
            </a:pPr>
            <a:r>
              <a:rPr lang="ru-RU" sz="4000" b="1" dirty="0" smtClean="0"/>
              <a:t>Мы посуду сами мыли,</a:t>
            </a:r>
          </a:p>
          <a:p>
            <a:pPr>
              <a:buNone/>
            </a:pPr>
            <a:r>
              <a:rPr lang="ru-RU" sz="4000" b="1" dirty="0" smtClean="0"/>
              <a:t>Мы посуду мыли сами,</a:t>
            </a:r>
          </a:p>
          <a:p>
            <a:pPr>
              <a:buNone/>
            </a:pPr>
            <a:r>
              <a:rPr lang="ru-RU" sz="4000" b="1" dirty="0" smtClean="0"/>
              <a:t>Помогали нашей маме</a:t>
            </a:r>
            <a:r>
              <a:rPr lang="ru-RU" sz="4000" b="1" dirty="0" smtClean="0">
                <a:solidFill>
                  <a:srgbClr val="0C478E"/>
                </a:solidFill>
              </a:rPr>
              <a:t>.</a:t>
            </a: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Собери пословицу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37730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4000" b="1" dirty="0" smtClean="0"/>
          </a:p>
          <a:p>
            <a:pPr marL="0" indent="0" algn="just">
              <a:buNone/>
            </a:pPr>
            <a:endParaRPr lang="ru-RU" sz="4000" b="1" dirty="0" smtClean="0"/>
          </a:p>
          <a:p>
            <a:pPr marL="0" indent="0" algn="just">
              <a:buNone/>
            </a:pPr>
            <a:r>
              <a:rPr lang="ru-RU" sz="4000" b="1" dirty="0" smtClean="0"/>
              <a:t>Жизнь дана на добрые дела.</a:t>
            </a:r>
            <a:endParaRPr lang="ru-RU" sz="4000" b="1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3929066"/>
            <a:ext cx="2009779" cy="199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6"/>
          <p:cNvSpPr txBox="1">
            <a:spLocks noGrp="1"/>
          </p:cNvSpPr>
          <p:nvPr>
            <p:ph idx="1"/>
          </p:nvPr>
        </p:nvSpPr>
        <p:spPr bwMode="auto">
          <a:xfrm>
            <a:off x="500034" y="1714488"/>
            <a:ext cx="8229600" cy="6766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noProof="0" dirty="0" smtClean="0">
                <a:solidFill>
                  <a:schemeClr val="tx1"/>
                </a:solidFill>
              </a:rPr>
              <a:t>ЮРИЙ ИВАНОВИЧ ЕРМОЛАЕВ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5" name="Заголовок 6"/>
          <p:cNvSpPr txBox="1">
            <a:spLocks/>
          </p:cNvSpPr>
          <p:nvPr/>
        </p:nvSpPr>
        <p:spPr bwMode="auto">
          <a:xfrm>
            <a:off x="395536" y="2924944"/>
            <a:ext cx="8229600" cy="6766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«ДВА ПИРОЖНЫХ»</a:t>
            </a:r>
            <a:endParaRPr lang="ru-RU" sz="28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13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ЮРИЙ ИВАНОВИЧ ЕРМОЛАЕВ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ои документы\writer_rus4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98861" y="908720"/>
            <a:ext cx="2493019" cy="335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3568" y="4437112"/>
            <a:ext cx="2952328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1921-1998</a:t>
            </a:r>
            <a:endParaRPr lang="ru-RU" sz="3200" b="1" dirty="0"/>
          </a:p>
        </p:txBody>
      </p:sp>
      <p:pic>
        <p:nvPicPr>
          <p:cNvPr id="5" name="Picture 2" descr="D:\Мои документы\event-image-post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3672408" cy="2427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4272" y="5571518"/>
            <a:ext cx="3670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ТЕАТРАЛЬНОЕ УЧИЛИЩЕ ИМ.М.ЩЕПКИНА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20215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2428868"/>
            <a:ext cx="4143404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ЮРИЙ ИВАНОВИЧ ЕРМОЛАЕВ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736"/>
            <a:ext cx="3000953" cy="3948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D:\Мои документы\секрет на весь све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1643050"/>
            <a:ext cx="2832658" cy="38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412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74638"/>
            <a:ext cx="600079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8926" y="1357298"/>
            <a:ext cx="6215074" cy="50720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Африка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4000" b="1" dirty="0" smtClean="0"/>
              <a:t>континент земного шара.</a:t>
            </a:r>
          </a:p>
          <a:p>
            <a:pPr marL="0" indent="0" algn="just">
              <a:buNone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Долина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4000" b="1" dirty="0" smtClean="0"/>
              <a:t>удлинённая впадина вдоль реки, среди гор.</a:t>
            </a:r>
          </a:p>
          <a:p>
            <a:pPr marL="0" indent="0" algn="just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Конго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4000" b="1" dirty="0" smtClean="0"/>
              <a:t>река в Африке.</a:t>
            </a:r>
          </a:p>
          <a:p>
            <a:pPr marL="0" indent="0" algn="just">
              <a:buNone/>
            </a:pP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7" descr="Рисунок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500042"/>
            <a:ext cx="2214578" cy="2373878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500438"/>
            <a:ext cx="27622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7572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СЛОВАРНАЯ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85776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Крендель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–</a:t>
            </a:r>
          </a:p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b="1" dirty="0" smtClean="0"/>
              <a:t>витая сдобная булка, похожая на восьмёрку.</a:t>
            </a:r>
            <a:endParaRPr lang="ru-RU" sz="3200" b="1" dirty="0"/>
          </a:p>
        </p:txBody>
      </p:sp>
      <p:pic>
        <p:nvPicPr>
          <p:cNvPr id="2050" name="Picture 2" descr="D:\Мои документы\УРОКИ ЛИТЕРАТУРНОГО ЧТЕНИЯ\ДВА ПИРОЖНЫХ\кре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1501303" cy="103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928670"/>
            <a:ext cx="59293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Пальмы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ru-RU" sz="3200" b="1" dirty="0" smtClean="0"/>
              <a:t>растения южных стран с крупными вечнозелёными листьями.</a:t>
            </a: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Тропические лианы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3200" b="1" dirty="0" smtClean="0"/>
              <a:t>вьющееся цепкое растение, растущее в жарких странах.</a:t>
            </a:r>
            <a:endParaRPr lang="ru-RU" sz="3200" b="1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785794"/>
            <a:ext cx="3095616" cy="232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3214686"/>
            <a:ext cx="2762252" cy="207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8571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r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211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pril</vt:lpstr>
      <vt:lpstr>ГБУО школа №690, Кучевская Светлана Владимировна,  учитель начальных классов </vt:lpstr>
      <vt:lpstr>Слайд 2</vt:lpstr>
      <vt:lpstr>Речевая разминка</vt:lpstr>
      <vt:lpstr>Собери пословицу</vt:lpstr>
      <vt:lpstr>ТЕМА УРОКА:</vt:lpstr>
      <vt:lpstr>ЮРИЙ ИВАНОВИЧ ЕРМОЛАЕВ</vt:lpstr>
      <vt:lpstr>ЮРИЙ ИВАНОВИЧ ЕРМОЛАЕВ</vt:lpstr>
      <vt:lpstr>Словарная работа</vt:lpstr>
      <vt:lpstr>СЛОВАРНАЯ РАБОТА</vt:lpstr>
      <vt:lpstr>Техника чтения</vt:lpstr>
      <vt:lpstr>Слайд 11</vt:lpstr>
      <vt:lpstr>Слайд 12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– Филипповская СОШ, Губкина Ольга Викторовна,  учитель начальных классов</dc:title>
  <dc:creator>Дмитрий Каленюк</dc:creator>
  <cp:lastModifiedBy>WWWW</cp:lastModifiedBy>
  <cp:revision>35</cp:revision>
  <dcterms:created xsi:type="dcterms:W3CDTF">2013-02-19T11:44:24Z</dcterms:created>
  <dcterms:modified xsi:type="dcterms:W3CDTF">2018-08-09T16:35:47Z</dcterms:modified>
</cp:coreProperties>
</file>