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268760"/>
            <a:ext cx="8640960" cy="2520279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Элементы «перевёрнутого урока» в рамках смешанного обучения</a:t>
            </a:r>
            <a:endParaRPr lang="ru-RU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44008" y="980728"/>
            <a:ext cx="3888432" cy="4680520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Перевернутый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урок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это такая педагогическая модель, в которой типичная подача лекций и организация домашних заданий представлены наоборот. 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lipped-classro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916832"/>
            <a:ext cx="3919976" cy="26026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ÐÑÐ¾ÑÐµÑÑ Ð¾Ð±ÑÑÐµÐ½Ð¸Ñ Ð² Ð¿ÐµÑÐµÐ²ÐµÑÐ½ÑÑÐ¾Ð¼ ÐºÐ»Ð°ÑÑ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764704"/>
            <a:ext cx="8764558" cy="49335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2" y="1844824"/>
          <a:ext cx="8229600" cy="40222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471290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800" b="1" i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Классический урок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i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«Перевернутый</a:t>
                      </a:r>
                      <a:r>
                        <a:rPr kumimoji="0" lang="ru-RU" sz="1800" b="1" i="0" kern="1200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урок</a:t>
                      </a:r>
                      <a:r>
                        <a:rPr kumimoji="0" lang="ru-RU" sz="1800" b="1" i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417142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900" b="1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Учитель</a:t>
                      </a:r>
                      <a:r>
                        <a:rPr kumimoji="0" lang="ru-RU" sz="19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sz="1900" b="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объясняет</a:t>
                      </a:r>
                      <a:r>
                        <a:rPr kumimoji="0" lang="ru-RU" sz="19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материал в классе. </a:t>
                      </a:r>
                    </a:p>
                    <a:p>
                      <a:pPr algn="just"/>
                      <a:endParaRPr kumimoji="0" lang="ru-RU" sz="1900" b="1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just"/>
                      <a:r>
                        <a:rPr kumimoji="0" lang="ru-RU" sz="1900" b="1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Учащиеся </a:t>
                      </a:r>
                      <a:r>
                        <a:rPr kumimoji="0" lang="ru-RU" sz="19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дома </a:t>
                      </a:r>
                      <a:r>
                        <a:rPr kumimoji="0" lang="ru-RU" sz="1900" b="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закрепляют</a:t>
                      </a:r>
                      <a:r>
                        <a:rPr kumimoji="0" lang="ru-RU" sz="19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новый материал, выполняя домашнее задание.</a:t>
                      </a:r>
                    </a:p>
                    <a:p>
                      <a:pPr algn="just"/>
                      <a:endParaRPr kumimoji="0" lang="ru-RU" sz="1900" b="1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just"/>
                      <a:r>
                        <a:rPr kumimoji="0" lang="ru-RU" sz="1900" b="1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Проблема:</a:t>
                      </a:r>
                      <a:r>
                        <a:rPr kumimoji="0" lang="ru-RU" sz="19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обучающиеся часто бывают невнимательны в классе, дома нет никого рядом, кто смог бы помочь. </a:t>
                      </a:r>
                    </a:p>
                    <a:p>
                      <a:pPr algn="just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ru-RU" sz="1800" b="1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Учитель</a:t>
                      </a:r>
                      <a:r>
                        <a:rPr kumimoji="0" lang="ru-RU" sz="18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sz="1800" b="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предлагает</a:t>
                      </a:r>
                      <a:r>
                        <a:rPr kumimoji="0" lang="ru-RU" sz="18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домашнее задание в форме учебного видео, давая подробную инструкцию по работе с ним. </a:t>
                      </a:r>
                    </a:p>
                    <a:p>
                      <a:pPr algn="just"/>
                      <a:endParaRPr kumimoji="0"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just"/>
                      <a:r>
                        <a:rPr kumimoji="0" lang="ru-RU" sz="1800" b="1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Учащиеся </a:t>
                      </a:r>
                      <a:r>
                        <a:rPr kumimoji="0" lang="ru-RU" sz="1800" b="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просматривают</a:t>
                      </a:r>
                      <a:r>
                        <a:rPr kumimoji="0" lang="ru-RU" sz="18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фильм дома,</a:t>
                      </a:r>
                      <a:r>
                        <a:rPr kumimoji="0" lang="ru-RU" sz="1800" b="0" i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выполняют задания, необходимые для дальнейшей работы в классе.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Отличия классического урока от учебного занятия в формате  </a:t>
            </a:r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«Перевернутый урок»</a:t>
            </a:r>
            <a:endParaRPr lang="ru-RU" sz="28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ÐÐ°ÑÑÐ¸Ð½ÐºÐ¸ Ð¿Ð¾ Ð·Ð°Ð¿ÑÐ¾ÑÑ flipped classro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052736"/>
            <a:ext cx="8626220" cy="42657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1484784"/>
            <a:ext cx="4690864" cy="4539960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Ученик может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просматривать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прослушивать задание, делать паузу в любом месте или повторять нужный фрагмент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фильме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Фильмы доступны для отсутствующих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школьников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ученик что-то забыл, он всегда может обратиться к исходному файлу.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Преимущества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модели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«Перевернутый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урок»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ÐÐ°ÑÑÐ¸Ð½ÐºÐ¸ Ð¿Ð¾ Ð·Ð°Ð¿ÑÐ¾ÑÑ flipped classro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2912" y="2060848"/>
            <a:ext cx="4271088" cy="27854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427984" y="1481328"/>
            <a:ext cx="4258816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Ученик не может непосредственно задавать вопрос учителю, если он у него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возник;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каждый ученик выполняет домашнее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задание;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Компьютер или другой аппарат должен быть в свободном доступе для школьника, что, к сожалению, не всегда возможно.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Недостатки модели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«Перевернутый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класс»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ÐÐ°ÑÑÐ¸Ð½ÐºÐ¸ Ð¿Ð¾ Ð·Ð°Ð¿ÑÐ¾ÑÑ flipped classro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16832"/>
            <a:ext cx="4021371" cy="3136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ÐÐ¾Ð»Ð¸ÑÐµÑÑÐ²Ð¾ Ð·Ð°Ð¿ÑÐ¾ÑÐ¾Ð² Ð¿Ð¾ ÐºÐ»ÑÑÐµÐ²ÑÐ¼ ÑÐ»Ð¾Ð²Ð°Ð¼ Flipped Class Ð¸ Flipped Learn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60648"/>
            <a:ext cx="7992888" cy="56061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ÐÐ°ÑÑÐ¸Ð½ÐºÐ¸ Ð¿Ð¾ Ð·Ð°Ð¿ÑÐ¾ÑÑ flipped classro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556792"/>
            <a:ext cx="6624736" cy="446740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365434" y="548680"/>
            <a:ext cx="42945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93</TotalTime>
  <Words>110</Words>
  <Application>Microsoft Office PowerPoint</Application>
  <PresentationFormat>Экран (4:3)</PresentationFormat>
  <Paragraphs>22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Открытая</vt:lpstr>
      <vt:lpstr>Элементы «перевёрнутого урока» в рамках смешанного обучения</vt:lpstr>
      <vt:lpstr>Слайд 2</vt:lpstr>
      <vt:lpstr>Слайд 3</vt:lpstr>
      <vt:lpstr>Отличия классического урока от учебного занятия в формате  «Перевернутый урок»</vt:lpstr>
      <vt:lpstr>Слайд 5</vt:lpstr>
      <vt:lpstr>Преимущества модели «Перевернутый урок»</vt:lpstr>
      <vt:lpstr>Недостатки модели «Перевернутый класс»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Элементы «перевёрнутого урока» в рамках смешанного обучения</dc:title>
  <dc:creator>Anna Slepteryova</dc:creator>
  <cp:lastModifiedBy>Anna Slepteryova</cp:lastModifiedBy>
  <cp:revision>8</cp:revision>
  <dcterms:created xsi:type="dcterms:W3CDTF">2018-03-28T18:31:17Z</dcterms:created>
  <dcterms:modified xsi:type="dcterms:W3CDTF">2018-03-28T20:15:25Z</dcterms:modified>
</cp:coreProperties>
</file>