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68" r:id="rId12"/>
  </p:sldIdLst>
  <p:sldSz cx="9144000" cy="6858000" type="screen4x3"/>
  <p:notesSz cx="6858000" cy="9144000"/>
  <p:embeddedFontLst>
    <p:embeddedFont>
      <p:font typeface="Comic Sans MS" pitchFamily="66" charset="0"/>
      <p:regular r:id="rId13"/>
      <p:bold r:id="rId14"/>
    </p:embeddedFont>
    <p:embeddedFont>
      <p:font typeface="Monotype Corsiva" pitchFamily="66" charset="0"/>
      <p:italic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D197E598-0CDB-42CE-9BC5-4E87B7E3EE5B}" type="presOf" srcId="{B193AAA7-5494-4EEA-90F2-40A238DCABD5}" destId="{279E4D28-2371-4D5F-A22C-BC7FAEF6DE22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A1EA5158-1508-485D-A9AC-404C47768B54}" type="presOf" srcId="{F96AEFCC-1E2C-4135-B766-E5AF057378C4}" destId="{E788DBE4-AE4A-40C5-B465-1267AEECB1F4}" srcOrd="0" destOrd="0" presId="urn:microsoft.com/office/officeart/2005/8/layout/process4"/>
    <dgm:cxn modelId="{8297E553-C928-4DD0-8E6D-584E871BD0D0}" type="presOf" srcId="{FE345D2A-0A46-47D2-801F-4311C5A5DAB9}" destId="{4E9AADE5-41CE-4D62-89F0-E750762E5F9E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DC44875B-E63E-496B-891A-CF5257F0F2BC}" type="presOf" srcId="{C80BFEF6-C86A-4874-B130-FEF5B12EA159}" destId="{BEE27BB1-EB02-442A-B3AC-A9F7680F47B4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AFE0B3F2-3DCE-4A80-92E4-3CA46EF59C9A}" type="presOf" srcId="{40ACB187-57BD-435C-B606-41332F3811F9}" destId="{A3D09512-8069-4DC3-AD1F-104DE916C195}" srcOrd="0" destOrd="0" presId="urn:microsoft.com/office/officeart/2005/8/layout/process4"/>
    <dgm:cxn modelId="{543C151D-7454-4CD6-B86D-784A5479A3F2}" type="presOf" srcId="{BB30CA39-C371-4740-B3B5-EEEF7C5ADC52}" destId="{F06F169E-87D0-4AB7-8BA4-B08A1725ADA9}" srcOrd="0" destOrd="0" presId="urn:microsoft.com/office/officeart/2005/8/layout/process4"/>
    <dgm:cxn modelId="{B6ECE40A-2885-4B94-A1DC-C39A3562B69E}" type="presOf" srcId="{55E9CC74-D16F-494E-8BE9-5D66A545576C}" destId="{345F3609-5A6B-4ECC-8BA3-6AC08EFC4122}" srcOrd="0" destOrd="0" presId="urn:microsoft.com/office/officeart/2005/8/layout/process4"/>
    <dgm:cxn modelId="{2838249D-03A3-4E77-9C5C-B911B18FD9CD}" type="presOf" srcId="{5EA3345A-A989-4132-9AA1-D2FCF2A4B802}" destId="{0A4F8183-EF4D-4A4B-A81F-D416AA09FE5C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3497FB33-F6FF-44B2-9F72-18400395CCDD}" type="presOf" srcId="{03B8235C-EBF2-486C-B18E-C929033C6555}" destId="{BD1931BC-D333-4628-8976-9CBFB513474D}" srcOrd="0" destOrd="0" presId="urn:microsoft.com/office/officeart/2005/8/layout/process4"/>
    <dgm:cxn modelId="{4FCF1B38-141E-4ABE-94E6-C212464B22A3}" type="presParOf" srcId="{BD1931BC-D333-4628-8976-9CBFB513474D}" destId="{3BCBD2F2-D0BA-44EC-921F-39894F0F63DA}" srcOrd="0" destOrd="0" presId="urn:microsoft.com/office/officeart/2005/8/layout/process4"/>
    <dgm:cxn modelId="{B4A6DA6A-940F-4BA3-883E-730F1FDB6FDF}" type="presParOf" srcId="{3BCBD2F2-D0BA-44EC-921F-39894F0F63DA}" destId="{4E9AADE5-41CE-4D62-89F0-E750762E5F9E}" srcOrd="0" destOrd="0" presId="urn:microsoft.com/office/officeart/2005/8/layout/process4"/>
    <dgm:cxn modelId="{DE93952B-D12B-47E9-9771-60C64B51217A}" type="presParOf" srcId="{BD1931BC-D333-4628-8976-9CBFB513474D}" destId="{65E4B61D-C5CA-4BD8-A273-35B3971C682A}" srcOrd="1" destOrd="0" presId="urn:microsoft.com/office/officeart/2005/8/layout/process4"/>
    <dgm:cxn modelId="{40E9F4CE-565D-496A-8D9F-E095728ACF5B}" type="presParOf" srcId="{BD1931BC-D333-4628-8976-9CBFB513474D}" destId="{90D64DD2-4852-4FD2-B9CA-A4129A1286BD}" srcOrd="2" destOrd="0" presId="urn:microsoft.com/office/officeart/2005/8/layout/process4"/>
    <dgm:cxn modelId="{446ED85B-567F-42A4-8DF7-946823AB29D1}" type="presParOf" srcId="{90D64DD2-4852-4FD2-B9CA-A4129A1286BD}" destId="{A3D09512-8069-4DC3-AD1F-104DE916C195}" srcOrd="0" destOrd="0" presId="urn:microsoft.com/office/officeart/2005/8/layout/process4"/>
    <dgm:cxn modelId="{333F0F29-873E-4DC6-968D-E2E065134D5F}" type="presParOf" srcId="{BD1931BC-D333-4628-8976-9CBFB513474D}" destId="{79084601-7BF8-49F2-98CD-0F04A9207CA0}" srcOrd="3" destOrd="0" presId="urn:microsoft.com/office/officeart/2005/8/layout/process4"/>
    <dgm:cxn modelId="{8EDA4E8D-6642-4B20-8C25-4BF38F69FEE1}" type="presParOf" srcId="{BD1931BC-D333-4628-8976-9CBFB513474D}" destId="{353C75D2-CCE6-4A35-B53E-5C9B659816E6}" srcOrd="4" destOrd="0" presId="urn:microsoft.com/office/officeart/2005/8/layout/process4"/>
    <dgm:cxn modelId="{7D6C7EC6-8D62-454E-AFB0-7459F423D22E}" type="presParOf" srcId="{353C75D2-CCE6-4A35-B53E-5C9B659816E6}" destId="{345F3609-5A6B-4ECC-8BA3-6AC08EFC4122}" srcOrd="0" destOrd="0" presId="urn:microsoft.com/office/officeart/2005/8/layout/process4"/>
    <dgm:cxn modelId="{47BCD83B-7D70-4A02-9EB0-07873D180CFE}" type="presParOf" srcId="{BD1931BC-D333-4628-8976-9CBFB513474D}" destId="{0C09E368-994E-49BD-B419-1BAE37D6BE40}" srcOrd="5" destOrd="0" presId="urn:microsoft.com/office/officeart/2005/8/layout/process4"/>
    <dgm:cxn modelId="{EF4037B9-06F2-49D9-9055-4865C8823F92}" type="presParOf" srcId="{BD1931BC-D333-4628-8976-9CBFB513474D}" destId="{26BAFBEB-487C-4487-9093-1B99476A30AA}" srcOrd="6" destOrd="0" presId="urn:microsoft.com/office/officeart/2005/8/layout/process4"/>
    <dgm:cxn modelId="{025ED307-33EC-45FA-B5CC-3A1E807667E0}" type="presParOf" srcId="{26BAFBEB-487C-4487-9093-1B99476A30AA}" destId="{279E4D28-2371-4D5F-A22C-BC7FAEF6DE22}" srcOrd="0" destOrd="0" presId="urn:microsoft.com/office/officeart/2005/8/layout/process4"/>
    <dgm:cxn modelId="{53B70157-477A-40E0-A391-B8986D8BB3F4}" type="presParOf" srcId="{BD1931BC-D333-4628-8976-9CBFB513474D}" destId="{CA3C3072-1AE7-4957-8F7C-D2012ED2C6BE}" srcOrd="7" destOrd="0" presId="urn:microsoft.com/office/officeart/2005/8/layout/process4"/>
    <dgm:cxn modelId="{0CFA6D72-1E04-482C-A021-B921D74F711B}" type="presParOf" srcId="{BD1931BC-D333-4628-8976-9CBFB513474D}" destId="{CEB6CB77-DA87-4605-9738-0CC813A9D810}" srcOrd="8" destOrd="0" presId="urn:microsoft.com/office/officeart/2005/8/layout/process4"/>
    <dgm:cxn modelId="{D06AAFAA-29A8-4EAF-871A-E6CD811F72B0}" type="presParOf" srcId="{CEB6CB77-DA87-4605-9738-0CC813A9D810}" destId="{F06F169E-87D0-4AB7-8BA4-B08A1725ADA9}" srcOrd="0" destOrd="0" presId="urn:microsoft.com/office/officeart/2005/8/layout/process4"/>
    <dgm:cxn modelId="{749DBCAD-3B34-4EBD-BEED-4A3CF7682676}" type="presParOf" srcId="{BD1931BC-D333-4628-8976-9CBFB513474D}" destId="{6A789D13-6C68-4748-A08C-92D0355DA9A2}" srcOrd="9" destOrd="0" presId="urn:microsoft.com/office/officeart/2005/8/layout/process4"/>
    <dgm:cxn modelId="{31ECEAD0-218E-4753-B973-63350CF76870}" type="presParOf" srcId="{BD1931BC-D333-4628-8976-9CBFB513474D}" destId="{9A8375BC-BEF7-4DAF-BE5E-BE9B5748604C}" srcOrd="10" destOrd="0" presId="urn:microsoft.com/office/officeart/2005/8/layout/process4"/>
    <dgm:cxn modelId="{6DB1E3BB-7360-41C2-92BD-15940834647B}" type="presParOf" srcId="{9A8375BC-BEF7-4DAF-BE5E-BE9B5748604C}" destId="{0A4F8183-EF4D-4A4B-A81F-D416AA09FE5C}" srcOrd="0" destOrd="0" presId="urn:microsoft.com/office/officeart/2005/8/layout/process4"/>
    <dgm:cxn modelId="{93496B76-F82B-4B4F-ACFD-E47AC213C8C6}" type="presParOf" srcId="{BD1931BC-D333-4628-8976-9CBFB513474D}" destId="{888535F3-6C24-4A24-89D4-95F5F95259A3}" srcOrd="11" destOrd="0" presId="urn:microsoft.com/office/officeart/2005/8/layout/process4"/>
    <dgm:cxn modelId="{27A5FE7F-C6AC-4376-BF6B-5E58AF8EC63E}" type="presParOf" srcId="{BD1931BC-D333-4628-8976-9CBFB513474D}" destId="{5B447A84-0414-417D-AB61-A65C0588543D}" srcOrd="12" destOrd="0" presId="urn:microsoft.com/office/officeart/2005/8/layout/process4"/>
    <dgm:cxn modelId="{72FAC084-15EF-400C-A219-DB9601BB373E}" type="presParOf" srcId="{5B447A84-0414-417D-AB61-A65C0588543D}" destId="{E788DBE4-AE4A-40C5-B465-1267AEECB1F4}" srcOrd="0" destOrd="0" presId="urn:microsoft.com/office/officeart/2005/8/layout/process4"/>
    <dgm:cxn modelId="{C0C3D7D4-8CDA-4C77-8114-831FA7C82830}" type="presParOf" srcId="{BD1931BC-D333-4628-8976-9CBFB513474D}" destId="{89B426A1-611D-4044-BD7D-F2733BBA25B0}" srcOrd="13" destOrd="0" presId="urn:microsoft.com/office/officeart/2005/8/layout/process4"/>
    <dgm:cxn modelId="{CA1A3E72-276A-41C7-9AC4-8BF4A7BBFFAA}" type="presParOf" srcId="{BD1931BC-D333-4628-8976-9CBFB513474D}" destId="{ECA91A73-A1B3-4FEC-B18B-659D361255A6}" srcOrd="14" destOrd="0" presId="urn:microsoft.com/office/officeart/2005/8/layout/process4"/>
    <dgm:cxn modelId="{AD899AD8-3EE9-4D0E-8C37-BFF99CB86686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56F4A94E-3188-4D15-A49F-178E9FE04D2E}" type="presOf" srcId="{40ACB187-57BD-435C-B606-41332F3811F9}" destId="{A3D09512-8069-4DC3-AD1F-104DE916C195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F7986118-C4FD-4F70-97C5-3D072F5F8D7F}" type="presOf" srcId="{C80BFEF6-C86A-4874-B130-FEF5B12EA159}" destId="{BEE27BB1-EB02-442A-B3AC-A9F7680F47B4}" srcOrd="0" destOrd="0" presId="urn:microsoft.com/office/officeart/2005/8/layout/process4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B0008356-5A18-46DB-BCF3-D53F1F52D32D}" type="presOf" srcId="{5EA3345A-A989-4132-9AA1-D2FCF2A4B802}" destId="{0A4F8183-EF4D-4A4B-A81F-D416AA09FE5C}" srcOrd="0" destOrd="0" presId="urn:microsoft.com/office/officeart/2005/8/layout/process4"/>
    <dgm:cxn modelId="{CB149568-8681-4686-B015-61EB532E9D6A}" type="presOf" srcId="{BB30CA39-C371-4740-B3B5-EEEF7C5ADC52}" destId="{F06F169E-87D0-4AB7-8BA4-B08A1725ADA9}" srcOrd="0" destOrd="0" presId="urn:microsoft.com/office/officeart/2005/8/layout/process4"/>
    <dgm:cxn modelId="{B7D41C03-4126-4231-B724-9668D4E074C2}" type="presOf" srcId="{FE345D2A-0A46-47D2-801F-4311C5A5DAB9}" destId="{4E9AADE5-41CE-4D62-89F0-E750762E5F9E}" srcOrd="0" destOrd="0" presId="urn:microsoft.com/office/officeart/2005/8/layout/process4"/>
    <dgm:cxn modelId="{103ECFB2-B5A5-49BF-A6CC-E431C77F58BC}" type="presOf" srcId="{55E9CC74-D16F-494E-8BE9-5D66A545576C}" destId="{345F3609-5A6B-4ECC-8BA3-6AC08EFC4122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F3B2B011-8DBD-4D51-9E55-7AAD861BADD2}" type="presOf" srcId="{03B8235C-EBF2-486C-B18E-C929033C6555}" destId="{BD1931BC-D333-4628-8976-9CBFB513474D}" srcOrd="0" destOrd="0" presId="urn:microsoft.com/office/officeart/2005/8/layout/process4"/>
    <dgm:cxn modelId="{0C4ED728-1979-4C99-8D87-2AA9667054B9}" type="presOf" srcId="{F96AEFCC-1E2C-4135-B766-E5AF057378C4}" destId="{E788DBE4-AE4A-40C5-B465-1267AEECB1F4}" srcOrd="0" destOrd="0" presId="urn:microsoft.com/office/officeart/2005/8/layout/process4"/>
    <dgm:cxn modelId="{ADCB0162-195F-447D-B1A9-C006357E26D7}" type="presOf" srcId="{B193AAA7-5494-4EEA-90F2-40A238DCABD5}" destId="{279E4D28-2371-4D5F-A22C-BC7FAEF6DE22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878CAC5C-4313-4DAD-B56D-26DD4E194A29}" type="presParOf" srcId="{BD1931BC-D333-4628-8976-9CBFB513474D}" destId="{3BCBD2F2-D0BA-44EC-921F-39894F0F63DA}" srcOrd="0" destOrd="0" presId="urn:microsoft.com/office/officeart/2005/8/layout/process4"/>
    <dgm:cxn modelId="{A0D28656-7C74-4B28-9991-7581AB6771A6}" type="presParOf" srcId="{3BCBD2F2-D0BA-44EC-921F-39894F0F63DA}" destId="{4E9AADE5-41CE-4D62-89F0-E750762E5F9E}" srcOrd="0" destOrd="0" presId="urn:microsoft.com/office/officeart/2005/8/layout/process4"/>
    <dgm:cxn modelId="{35B44744-9487-4C20-83F8-D97D849C3E7E}" type="presParOf" srcId="{BD1931BC-D333-4628-8976-9CBFB513474D}" destId="{65E4B61D-C5CA-4BD8-A273-35B3971C682A}" srcOrd="1" destOrd="0" presId="urn:microsoft.com/office/officeart/2005/8/layout/process4"/>
    <dgm:cxn modelId="{30938F80-087A-4170-B596-29782666C3AB}" type="presParOf" srcId="{BD1931BC-D333-4628-8976-9CBFB513474D}" destId="{90D64DD2-4852-4FD2-B9CA-A4129A1286BD}" srcOrd="2" destOrd="0" presId="urn:microsoft.com/office/officeart/2005/8/layout/process4"/>
    <dgm:cxn modelId="{6A5C5C96-8826-4881-A78D-66A8EF14046B}" type="presParOf" srcId="{90D64DD2-4852-4FD2-B9CA-A4129A1286BD}" destId="{A3D09512-8069-4DC3-AD1F-104DE916C195}" srcOrd="0" destOrd="0" presId="urn:microsoft.com/office/officeart/2005/8/layout/process4"/>
    <dgm:cxn modelId="{B6694771-2998-476B-B2DD-2261BF4D9A8E}" type="presParOf" srcId="{BD1931BC-D333-4628-8976-9CBFB513474D}" destId="{79084601-7BF8-49F2-98CD-0F04A9207CA0}" srcOrd="3" destOrd="0" presId="urn:microsoft.com/office/officeart/2005/8/layout/process4"/>
    <dgm:cxn modelId="{55618E74-762E-4A62-9086-1B599104908C}" type="presParOf" srcId="{BD1931BC-D333-4628-8976-9CBFB513474D}" destId="{353C75D2-CCE6-4A35-B53E-5C9B659816E6}" srcOrd="4" destOrd="0" presId="urn:microsoft.com/office/officeart/2005/8/layout/process4"/>
    <dgm:cxn modelId="{3A2266F4-D2EC-4F3C-BEC8-4FB44F7DA582}" type="presParOf" srcId="{353C75D2-CCE6-4A35-B53E-5C9B659816E6}" destId="{345F3609-5A6B-4ECC-8BA3-6AC08EFC4122}" srcOrd="0" destOrd="0" presId="urn:microsoft.com/office/officeart/2005/8/layout/process4"/>
    <dgm:cxn modelId="{67135D16-E068-46A2-8D69-01AB49383085}" type="presParOf" srcId="{BD1931BC-D333-4628-8976-9CBFB513474D}" destId="{0C09E368-994E-49BD-B419-1BAE37D6BE40}" srcOrd="5" destOrd="0" presId="urn:microsoft.com/office/officeart/2005/8/layout/process4"/>
    <dgm:cxn modelId="{1F4FD84C-D95C-4D2F-9FAE-E7EEA1760621}" type="presParOf" srcId="{BD1931BC-D333-4628-8976-9CBFB513474D}" destId="{26BAFBEB-487C-4487-9093-1B99476A30AA}" srcOrd="6" destOrd="0" presId="urn:microsoft.com/office/officeart/2005/8/layout/process4"/>
    <dgm:cxn modelId="{6E0EA8BB-1EBE-4453-89C6-92CE728D69C8}" type="presParOf" srcId="{26BAFBEB-487C-4487-9093-1B99476A30AA}" destId="{279E4D28-2371-4D5F-A22C-BC7FAEF6DE22}" srcOrd="0" destOrd="0" presId="urn:microsoft.com/office/officeart/2005/8/layout/process4"/>
    <dgm:cxn modelId="{5749EAF1-97E6-4695-879B-C541B53DC6D1}" type="presParOf" srcId="{BD1931BC-D333-4628-8976-9CBFB513474D}" destId="{CA3C3072-1AE7-4957-8F7C-D2012ED2C6BE}" srcOrd="7" destOrd="0" presId="urn:microsoft.com/office/officeart/2005/8/layout/process4"/>
    <dgm:cxn modelId="{D65AC870-BFEF-4F6F-B9A0-8BF559AD48C4}" type="presParOf" srcId="{BD1931BC-D333-4628-8976-9CBFB513474D}" destId="{CEB6CB77-DA87-4605-9738-0CC813A9D810}" srcOrd="8" destOrd="0" presId="urn:microsoft.com/office/officeart/2005/8/layout/process4"/>
    <dgm:cxn modelId="{18E7B48B-07BC-4C71-9D1E-20CAEE41275D}" type="presParOf" srcId="{CEB6CB77-DA87-4605-9738-0CC813A9D810}" destId="{F06F169E-87D0-4AB7-8BA4-B08A1725ADA9}" srcOrd="0" destOrd="0" presId="urn:microsoft.com/office/officeart/2005/8/layout/process4"/>
    <dgm:cxn modelId="{69AC82EF-E273-46F1-B845-625FF1326DBB}" type="presParOf" srcId="{BD1931BC-D333-4628-8976-9CBFB513474D}" destId="{6A789D13-6C68-4748-A08C-92D0355DA9A2}" srcOrd="9" destOrd="0" presId="urn:microsoft.com/office/officeart/2005/8/layout/process4"/>
    <dgm:cxn modelId="{BAA5884D-222F-42B0-A20E-D21AF694D959}" type="presParOf" srcId="{BD1931BC-D333-4628-8976-9CBFB513474D}" destId="{9A8375BC-BEF7-4DAF-BE5E-BE9B5748604C}" srcOrd="10" destOrd="0" presId="urn:microsoft.com/office/officeart/2005/8/layout/process4"/>
    <dgm:cxn modelId="{8BFEB125-349C-4108-988E-66CA933DDF5F}" type="presParOf" srcId="{9A8375BC-BEF7-4DAF-BE5E-BE9B5748604C}" destId="{0A4F8183-EF4D-4A4B-A81F-D416AA09FE5C}" srcOrd="0" destOrd="0" presId="urn:microsoft.com/office/officeart/2005/8/layout/process4"/>
    <dgm:cxn modelId="{5DDDE238-766D-46AD-8191-9028A69B5325}" type="presParOf" srcId="{BD1931BC-D333-4628-8976-9CBFB513474D}" destId="{888535F3-6C24-4A24-89D4-95F5F95259A3}" srcOrd="11" destOrd="0" presId="urn:microsoft.com/office/officeart/2005/8/layout/process4"/>
    <dgm:cxn modelId="{A790AAB0-5AEA-4435-ABA5-65FF48BA29B8}" type="presParOf" srcId="{BD1931BC-D333-4628-8976-9CBFB513474D}" destId="{5B447A84-0414-417D-AB61-A65C0588543D}" srcOrd="12" destOrd="0" presId="urn:microsoft.com/office/officeart/2005/8/layout/process4"/>
    <dgm:cxn modelId="{1A6681C9-D293-48BD-A951-333167C31564}" type="presParOf" srcId="{5B447A84-0414-417D-AB61-A65C0588543D}" destId="{E788DBE4-AE4A-40C5-B465-1267AEECB1F4}" srcOrd="0" destOrd="0" presId="urn:microsoft.com/office/officeart/2005/8/layout/process4"/>
    <dgm:cxn modelId="{436AD754-5C96-4B5E-B330-EAC72109C0B3}" type="presParOf" srcId="{BD1931BC-D333-4628-8976-9CBFB513474D}" destId="{89B426A1-611D-4044-BD7D-F2733BBA25B0}" srcOrd="13" destOrd="0" presId="urn:microsoft.com/office/officeart/2005/8/layout/process4"/>
    <dgm:cxn modelId="{AB161005-9244-45EC-82AA-68D5D174337C}" type="presParOf" srcId="{BD1931BC-D333-4628-8976-9CBFB513474D}" destId="{ECA91A73-A1B3-4FEC-B18B-659D361255A6}" srcOrd="14" destOrd="0" presId="urn:microsoft.com/office/officeart/2005/8/layout/process4"/>
    <dgm:cxn modelId="{3CE3675D-6848-4A15-B7A0-7762A8F35FB4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2888AC20-6F92-4982-BDE8-78964E1EE409}" type="presOf" srcId="{F96AEFCC-1E2C-4135-B766-E5AF057378C4}" destId="{E788DBE4-AE4A-40C5-B465-1267AEECB1F4}" srcOrd="0" destOrd="0" presId="urn:microsoft.com/office/officeart/2005/8/layout/process4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48A4BA48-A83C-4092-9522-FCB428217CBB}" type="presOf" srcId="{55E9CC74-D16F-494E-8BE9-5D66A545576C}" destId="{345F3609-5A6B-4ECC-8BA3-6AC08EFC4122}" srcOrd="0" destOrd="0" presId="urn:microsoft.com/office/officeart/2005/8/layout/process4"/>
    <dgm:cxn modelId="{AE44EE14-7E8F-49FD-92E5-298C95EDA278}" type="presOf" srcId="{5EA3345A-A989-4132-9AA1-D2FCF2A4B802}" destId="{0A4F8183-EF4D-4A4B-A81F-D416AA09FE5C}" srcOrd="0" destOrd="0" presId="urn:microsoft.com/office/officeart/2005/8/layout/process4"/>
    <dgm:cxn modelId="{DC7F8D00-34D2-412D-A76F-DA1DEF818985}" type="presOf" srcId="{BB30CA39-C371-4740-B3B5-EEEF7C5ADC52}" destId="{F06F169E-87D0-4AB7-8BA4-B08A1725ADA9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FE2FB80-8437-4843-94A5-488F31649EBB}" type="presOf" srcId="{03B8235C-EBF2-486C-B18E-C929033C6555}" destId="{BD1931BC-D333-4628-8976-9CBFB513474D}" srcOrd="0" destOrd="0" presId="urn:microsoft.com/office/officeart/2005/8/layout/process4"/>
    <dgm:cxn modelId="{374D7229-FC55-4CAA-8039-DDF2DBFA68B5}" type="presOf" srcId="{FE345D2A-0A46-47D2-801F-4311C5A5DAB9}" destId="{4E9AADE5-41CE-4D62-89F0-E750762E5F9E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F044FD36-C930-4309-946E-EEA3B952730C}" type="presOf" srcId="{C80BFEF6-C86A-4874-B130-FEF5B12EA159}" destId="{BEE27BB1-EB02-442A-B3AC-A9F7680F47B4}" srcOrd="0" destOrd="0" presId="urn:microsoft.com/office/officeart/2005/8/layout/process4"/>
    <dgm:cxn modelId="{1C7DA891-1DC6-4A8F-943B-26979866F189}" type="presOf" srcId="{40ACB187-57BD-435C-B606-41332F3811F9}" destId="{A3D09512-8069-4DC3-AD1F-104DE916C195}" srcOrd="0" destOrd="0" presId="urn:microsoft.com/office/officeart/2005/8/layout/process4"/>
    <dgm:cxn modelId="{759B6B03-67FE-437B-913A-902811618C0B}" type="presOf" srcId="{B193AAA7-5494-4EEA-90F2-40A238DCABD5}" destId="{279E4D28-2371-4D5F-A22C-BC7FAEF6DE22}" srcOrd="0" destOrd="0" presId="urn:microsoft.com/office/officeart/2005/8/layout/process4"/>
    <dgm:cxn modelId="{AF589923-86F3-4ABC-B387-F0BCE59E38F4}" type="presParOf" srcId="{BD1931BC-D333-4628-8976-9CBFB513474D}" destId="{3BCBD2F2-D0BA-44EC-921F-39894F0F63DA}" srcOrd="0" destOrd="0" presId="urn:microsoft.com/office/officeart/2005/8/layout/process4"/>
    <dgm:cxn modelId="{D2F4A750-2F73-4296-B314-B6A1BEC9C1D5}" type="presParOf" srcId="{3BCBD2F2-D0BA-44EC-921F-39894F0F63DA}" destId="{4E9AADE5-41CE-4D62-89F0-E750762E5F9E}" srcOrd="0" destOrd="0" presId="urn:microsoft.com/office/officeart/2005/8/layout/process4"/>
    <dgm:cxn modelId="{06239A70-259E-405E-ABCA-A1CBB16F8EBA}" type="presParOf" srcId="{BD1931BC-D333-4628-8976-9CBFB513474D}" destId="{65E4B61D-C5CA-4BD8-A273-35B3971C682A}" srcOrd="1" destOrd="0" presId="urn:microsoft.com/office/officeart/2005/8/layout/process4"/>
    <dgm:cxn modelId="{A87D8817-02CE-441E-AD97-F644CF3FAE6C}" type="presParOf" srcId="{BD1931BC-D333-4628-8976-9CBFB513474D}" destId="{90D64DD2-4852-4FD2-B9CA-A4129A1286BD}" srcOrd="2" destOrd="0" presId="urn:microsoft.com/office/officeart/2005/8/layout/process4"/>
    <dgm:cxn modelId="{4622F4E1-AEB7-4109-9947-245FB5529998}" type="presParOf" srcId="{90D64DD2-4852-4FD2-B9CA-A4129A1286BD}" destId="{A3D09512-8069-4DC3-AD1F-104DE916C195}" srcOrd="0" destOrd="0" presId="urn:microsoft.com/office/officeart/2005/8/layout/process4"/>
    <dgm:cxn modelId="{ED142D9F-5720-4B03-B492-CC58A3CB6EFB}" type="presParOf" srcId="{BD1931BC-D333-4628-8976-9CBFB513474D}" destId="{79084601-7BF8-49F2-98CD-0F04A9207CA0}" srcOrd="3" destOrd="0" presId="urn:microsoft.com/office/officeart/2005/8/layout/process4"/>
    <dgm:cxn modelId="{62708F45-BEDF-4E33-A5C9-F3A00B044849}" type="presParOf" srcId="{BD1931BC-D333-4628-8976-9CBFB513474D}" destId="{353C75D2-CCE6-4A35-B53E-5C9B659816E6}" srcOrd="4" destOrd="0" presId="urn:microsoft.com/office/officeart/2005/8/layout/process4"/>
    <dgm:cxn modelId="{471DE3AD-B3C0-4818-BE97-376AE6B2C510}" type="presParOf" srcId="{353C75D2-CCE6-4A35-B53E-5C9B659816E6}" destId="{345F3609-5A6B-4ECC-8BA3-6AC08EFC4122}" srcOrd="0" destOrd="0" presId="urn:microsoft.com/office/officeart/2005/8/layout/process4"/>
    <dgm:cxn modelId="{C7D27FAF-0C87-441A-B84C-05E1219B9A65}" type="presParOf" srcId="{BD1931BC-D333-4628-8976-9CBFB513474D}" destId="{0C09E368-994E-49BD-B419-1BAE37D6BE40}" srcOrd="5" destOrd="0" presId="urn:microsoft.com/office/officeart/2005/8/layout/process4"/>
    <dgm:cxn modelId="{BED0A290-DF3E-475E-8544-34C424D29FB4}" type="presParOf" srcId="{BD1931BC-D333-4628-8976-9CBFB513474D}" destId="{26BAFBEB-487C-4487-9093-1B99476A30AA}" srcOrd="6" destOrd="0" presId="urn:microsoft.com/office/officeart/2005/8/layout/process4"/>
    <dgm:cxn modelId="{BBE90B77-A296-452D-8DAE-B58D0E000795}" type="presParOf" srcId="{26BAFBEB-487C-4487-9093-1B99476A30AA}" destId="{279E4D28-2371-4D5F-A22C-BC7FAEF6DE22}" srcOrd="0" destOrd="0" presId="urn:microsoft.com/office/officeart/2005/8/layout/process4"/>
    <dgm:cxn modelId="{E1551E95-BDB1-4360-98F8-13158E7D0C4C}" type="presParOf" srcId="{BD1931BC-D333-4628-8976-9CBFB513474D}" destId="{CA3C3072-1AE7-4957-8F7C-D2012ED2C6BE}" srcOrd="7" destOrd="0" presId="urn:microsoft.com/office/officeart/2005/8/layout/process4"/>
    <dgm:cxn modelId="{CC072D87-A260-43F3-8BC0-13B01B9D57A4}" type="presParOf" srcId="{BD1931BC-D333-4628-8976-9CBFB513474D}" destId="{CEB6CB77-DA87-4605-9738-0CC813A9D810}" srcOrd="8" destOrd="0" presId="urn:microsoft.com/office/officeart/2005/8/layout/process4"/>
    <dgm:cxn modelId="{AF27BF2C-5850-4B2B-BCE2-3D5AC4335002}" type="presParOf" srcId="{CEB6CB77-DA87-4605-9738-0CC813A9D810}" destId="{F06F169E-87D0-4AB7-8BA4-B08A1725ADA9}" srcOrd="0" destOrd="0" presId="urn:microsoft.com/office/officeart/2005/8/layout/process4"/>
    <dgm:cxn modelId="{15CC2297-6A19-41A0-BA84-34B73E8E538A}" type="presParOf" srcId="{BD1931BC-D333-4628-8976-9CBFB513474D}" destId="{6A789D13-6C68-4748-A08C-92D0355DA9A2}" srcOrd="9" destOrd="0" presId="urn:microsoft.com/office/officeart/2005/8/layout/process4"/>
    <dgm:cxn modelId="{3D8F94F5-4441-46DE-9798-95EB83D276D8}" type="presParOf" srcId="{BD1931BC-D333-4628-8976-9CBFB513474D}" destId="{9A8375BC-BEF7-4DAF-BE5E-BE9B5748604C}" srcOrd="10" destOrd="0" presId="urn:microsoft.com/office/officeart/2005/8/layout/process4"/>
    <dgm:cxn modelId="{A22C1CAB-5619-4897-A313-FACC883D72CE}" type="presParOf" srcId="{9A8375BC-BEF7-4DAF-BE5E-BE9B5748604C}" destId="{0A4F8183-EF4D-4A4B-A81F-D416AA09FE5C}" srcOrd="0" destOrd="0" presId="urn:microsoft.com/office/officeart/2005/8/layout/process4"/>
    <dgm:cxn modelId="{4567D826-1969-4F29-9588-67F93E753DD3}" type="presParOf" srcId="{BD1931BC-D333-4628-8976-9CBFB513474D}" destId="{888535F3-6C24-4A24-89D4-95F5F95259A3}" srcOrd="11" destOrd="0" presId="urn:microsoft.com/office/officeart/2005/8/layout/process4"/>
    <dgm:cxn modelId="{4D2EA511-A5A4-4890-BD6A-C6FEB68C27E5}" type="presParOf" srcId="{BD1931BC-D333-4628-8976-9CBFB513474D}" destId="{5B447A84-0414-417D-AB61-A65C0588543D}" srcOrd="12" destOrd="0" presId="urn:microsoft.com/office/officeart/2005/8/layout/process4"/>
    <dgm:cxn modelId="{8F882B52-57A8-4C59-A531-99687F0193A2}" type="presParOf" srcId="{5B447A84-0414-417D-AB61-A65C0588543D}" destId="{E788DBE4-AE4A-40C5-B465-1267AEECB1F4}" srcOrd="0" destOrd="0" presId="urn:microsoft.com/office/officeart/2005/8/layout/process4"/>
    <dgm:cxn modelId="{B892544F-09DE-4B6B-A6DB-F9DDAFC69546}" type="presParOf" srcId="{BD1931BC-D333-4628-8976-9CBFB513474D}" destId="{89B426A1-611D-4044-BD7D-F2733BBA25B0}" srcOrd="13" destOrd="0" presId="urn:microsoft.com/office/officeart/2005/8/layout/process4"/>
    <dgm:cxn modelId="{40F3AF77-B4D8-4737-9870-FF1D05F2F63E}" type="presParOf" srcId="{BD1931BC-D333-4628-8976-9CBFB513474D}" destId="{ECA91A73-A1B3-4FEC-B18B-659D361255A6}" srcOrd="14" destOrd="0" presId="urn:microsoft.com/office/officeart/2005/8/layout/process4"/>
    <dgm:cxn modelId="{EF02304D-EAAD-4AB2-86EC-F5D12602CFCD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B77F96F7-BE88-4C8F-B692-A2AB4D9A55AA}" type="presOf" srcId="{C80BFEF6-C86A-4874-B130-FEF5B12EA159}" destId="{BEE27BB1-EB02-442A-B3AC-A9F7680F47B4}" srcOrd="0" destOrd="0" presId="urn:microsoft.com/office/officeart/2005/8/layout/process4"/>
    <dgm:cxn modelId="{295D49B7-F3F0-445E-A115-7ADD3DED5D1E}" type="presOf" srcId="{F96AEFCC-1E2C-4135-B766-E5AF057378C4}" destId="{E788DBE4-AE4A-40C5-B465-1267AEECB1F4}" srcOrd="0" destOrd="0" presId="urn:microsoft.com/office/officeart/2005/8/layout/process4"/>
    <dgm:cxn modelId="{EE17D849-0573-40B6-B5D2-9753DB260A8A}" type="presOf" srcId="{55E9CC74-D16F-494E-8BE9-5D66A545576C}" destId="{345F3609-5A6B-4ECC-8BA3-6AC08EFC4122}" srcOrd="0" destOrd="0" presId="urn:microsoft.com/office/officeart/2005/8/layout/process4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B4CA6FF6-9293-4742-ADC3-A5F61D0462EC}" type="presOf" srcId="{40ACB187-57BD-435C-B606-41332F3811F9}" destId="{A3D09512-8069-4DC3-AD1F-104DE916C195}" srcOrd="0" destOrd="0" presId="urn:microsoft.com/office/officeart/2005/8/layout/process4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4182A41F-EF12-424A-BBFD-60C8C43E7164}" type="presOf" srcId="{5EA3345A-A989-4132-9AA1-D2FCF2A4B802}" destId="{0A4F8183-EF4D-4A4B-A81F-D416AA09FE5C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450E9F27-E5F3-493F-985B-B92F63FE7567}" type="presOf" srcId="{FE345D2A-0A46-47D2-801F-4311C5A5DAB9}" destId="{4E9AADE5-41CE-4D62-89F0-E750762E5F9E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597F812C-8016-4CB1-AAB6-5BFDA526B934}" type="presOf" srcId="{03B8235C-EBF2-486C-B18E-C929033C6555}" destId="{BD1931BC-D333-4628-8976-9CBFB513474D}" srcOrd="0" destOrd="0" presId="urn:microsoft.com/office/officeart/2005/8/layout/process4"/>
    <dgm:cxn modelId="{11EEE369-0AB7-41D5-B3C2-DCF7E75E0F7D}" type="presOf" srcId="{B193AAA7-5494-4EEA-90F2-40A238DCABD5}" destId="{279E4D28-2371-4D5F-A22C-BC7FAEF6DE22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0443310D-FDC3-4FA1-A4D4-1FDCA41E30E0}" type="presOf" srcId="{BB30CA39-C371-4740-B3B5-EEEF7C5ADC52}" destId="{F06F169E-87D0-4AB7-8BA4-B08A1725ADA9}" srcOrd="0" destOrd="0" presId="urn:microsoft.com/office/officeart/2005/8/layout/process4"/>
    <dgm:cxn modelId="{BB7FA213-F9B3-470B-AC04-6900F39DE12A}" type="presParOf" srcId="{BD1931BC-D333-4628-8976-9CBFB513474D}" destId="{3BCBD2F2-D0BA-44EC-921F-39894F0F63DA}" srcOrd="0" destOrd="0" presId="urn:microsoft.com/office/officeart/2005/8/layout/process4"/>
    <dgm:cxn modelId="{B47DC9FB-F836-4AEA-8201-CA53F3939543}" type="presParOf" srcId="{3BCBD2F2-D0BA-44EC-921F-39894F0F63DA}" destId="{4E9AADE5-41CE-4D62-89F0-E750762E5F9E}" srcOrd="0" destOrd="0" presId="urn:microsoft.com/office/officeart/2005/8/layout/process4"/>
    <dgm:cxn modelId="{F28B10C5-973B-4E8F-8D0B-40790F4F8A4D}" type="presParOf" srcId="{BD1931BC-D333-4628-8976-9CBFB513474D}" destId="{65E4B61D-C5CA-4BD8-A273-35B3971C682A}" srcOrd="1" destOrd="0" presId="urn:microsoft.com/office/officeart/2005/8/layout/process4"/>
    <dgm:cxn modelId="{FB1D9071-7F55-417B-90F8-80A8F30E1408}" type="presParOf" srcId="{BD1931BC-D333-4628-8976-9CBFB513474D}" destId="{90D64DD2-4852-4FD2-B9CA-A4129A1286BD}" srcOrd="2" destOrd="0" presId="urn:microsoft.com/office/officeart/2005/8/layout/process4"/>
    <dgm:cxn modelId="{6E09CF52-591D-4B55-85E5-997ECF157905}" type="presParOf" srcId="{90D64DD2-4852-4FD2-B9CA-A4129A1286BD}" destId="{A3D09512-8069-4DC3-AD1F-104DE916C195}" srcOrd="0" destOrd="0" presId="urn:microsoft.com/office/officeart/2005/8/layout/process4"/>
    <dgm:cxn modelId="{0EA84911-5FCA-4C33-A386-46F54F2936AE}" type="presParOf" srcId="{BD1931BC-D333-4628-8976-9CBFB513474D}" destId="{79084601-7BF8-49F2-98CD-0F04A9207CA0}" srcOrd="3" destOrd="0" presId="urn:microsoft.com/office/officeart/2005/8/layout/process4"/>
    <dgm:cxn modelId="{E7FBB506-76A3-4D78-8A76-C6B055928B5C}" type="presParOf" srcId="{BD1931BC-D333-4628-8976-9CBFB513474D}" destId="{353C75D2-CCE6-4A35-B53E-5C9B659816E6}" srcOrd="4" destOrd="0" presId="urn:microsoft.com/office/officeart/2005/8/layout/process4"/>
    <dgm:cxn modelId="{A81F25DF-8740-43BD-ACA4-D81F6E48D390}" type="presParOf" srcId="{353C75D2-CCE6-4A35-B53E-5C9B659816E6}" destId="{345F3609-5A6B-4ECC-8BA3-6AC08EFC4122}" srcOrd="0" destOrd="0" presId="urn:microsoft.com/office/officeart/2005/8/layout/process4"/>
    <dgm:cxn modelId="{E6D683A4-B4FF-4E52-A1BB-7D3E70DA8DC7}" type="presParOf" srcId="{BD1931BC-D333-4628-8976-9CBFB513474D}" destId="{0C09E368-994E-49BD-B419-1BAE37D6BE40}" srcOrd="5" destOrd="0" presId="urn:microsoft.com/office/officeart/2005/8/layout/process4"/>
    <dgm:cxn modelId="{BED12118-413E-4CD4-B9B9-A65505127286}" type="presParOf" srcId="{BD1931BC-D333-4628-8976-9CBFB513474D}" destId="{26BAFBEB-487C-4487-9093-1B99476A30AA}" srcOrd="6" destOrd="0" presId="urn:microsoft.com/office/officeart/2005/8/layout/process4"/>
    <dgm:cxn modelId="{822F3E56-293B-4D2F-A039-85C16FBFED97}" type="presParOf" srcId="{26BAFBEB-487C-4487-9093-1B99476A30AA}" destId="{279E4D28-2371-4D5F-A22C-BC7FAEF6DE22}" srcOrd="0" destOrd="0" presId="urn:microsoft.com/office/officeart/2005/8/layout/process4"/>
    <dgm:cxn modelId="{6AC7B28D-AE64-4E44-BDFF-78A8C96C8DF0}" type="presParOf" srcId="{BD1931BC-D333-4628-8976-9CBFB513474D}" destId="{CA3C3072-1AE7-4957-8F7C-D2012ED2C6BE}" srcOrd="7" destOrd="0" presId="urn:microsoft.com/office/officeart/2005/8/layout/process4"/>
    <dgm:cxn modelId="{6003AF44-019D-493F-9F84-6DF6DDF1CFB0}" type="presParOf" srcId="{BD1931BC-D333-4628-8976-9CBFB513474D}" destId="{CEB6CB77-DA87-4605-9738-0CC813A9D810}" srcOrd="8" destOrd="0" presId="urn:microsoft.com/office/officeart/2005/8/layout/process4"/>
    <dgm:cxn modelId="{5DB9FF99-5D65-4FF5-9AA0-61799833937E}" type="presParOf" srcId="{CEB6CB77-DA87-4605-9738-0CC813A9D810}" destId="{F06F169E-87D0-4AB7-8BA4-B08A1725ADA9}" srcOrd="0" destOrd="0" presId="urn:microsoft.com/office/officeart/2005/8/layout/process4"/>
    <dgm:cxn modelId="{7D9B5100-589D-47E7-9F2D-52B3629D6CEC}" type="presParOf" srcId="{BD1931BC-D333-4628-8976-9CBFB513474D}" destId="{6A789D13-6C68-4748-A08C-92D0355DA9A2}" srcOrd="9" destOrd="0" presId="urn:microsoft.com/office/officeart/2005/8/layout/process4"/>
    <dgm:cxn modelId="{B48DE9CE-30C1-4CF3-A5E5-4FAEEC4E0773}" type="presParOf" srcId="{BD1931BC-D333-4628-8976-9CBFB513474D}" destId="{9A8375BC-BEF7-4DAF-BE5E-BE9B5748604C}" srcOrd="10" destOrd="0" presId="urn:microsoft.com/office/officeart/2005/8/layout/process4"/>
    <dgm:cxn modelId="{901E9C0A-4F43-40F7-AC62-9D156DB16409}" type="presParOf" srcId="{9A8375BC-BEF7-4DAF-BE5E-BE9B5748604C}" destId="{0A4F8183-EF4D-4A4B-A81F-D416AA09FE5C}" srcOrd="0" destOrd="0" presId="urn:microsoft.com/office/officeart/2005/8/layout/process4"/>
    <dgm:cxn modelId="{E5CE99EA-522F-4171-8807-2F694FDD0576}" type="presParOf" srcId="{BD1931BC-D333-4628-8976-9CBFB513474D}" destId="{888535F3-6C24-4A24-89D4-95F5F95259A3}" srcOrd="11" destOrd="0" presId="urn:microsoft.com/office/officeart/2005/8/layout/process4"/>
    <dgm:cxn modelId="{8B41344D-24D8-4F6F-93AC-B6104B0C26C2}" type="presParOf" srcId="{BD1931BC-D333-4628-8976-9CBFB513474D}" destId="{5B447A84-0414-417D-AB61-A65C0588543D}" srcOrd="12" destOrd="0" presId="urn:microsoft.com/office/officeart/2005/8/layout/process4"/>
    <dgm:cxn modelId="{419E5BB9-6920-4D29-A4C3-30A78759198D}" type="presParOf" srcId="{5B447A84-0414-417D-AB61-A65C0588543D}" destId="{E788DBE4-AE4A-40C5-B465-1267AEECB1F4}" srcOrd="0" destOrd="0" presId="urn:microsoft.com/office/officeart/2005/8/layout/process4"/>
    <dgm:cxn modelId="{A34C4974-9AC2-423A-A018-DDA54C133E0C}" type="presParOf" srcId="{BD1931BC-D333-4628-8976-9CBFB513474D}" destId="{89B426A1-611D-4044-BD7D-F2733BBA25B0}" srcOrd="13" destOrd="0" presId="urn:microsoft.com/office/officeart/2005/8/layout/process4"/>
    <dgm:cxn modelId="{EEA69974-B5CE-48E9-83E4-A744A92FCD0A}" type="presParOf" srcId="{BD1931BC-D333-4628-8976-9CBFB513474D}" destId="{ECA91A73-A1B3-4FEC-B18B-659D361255A6}" srcOrd="14" destOrd="0" presId="urn:microsoft.com/office/officeart/2005/8/layout/process4"/>
    <dgm:cxn modelId="{0E89BB1D-6286-4EE5-B5AD-4D570BA85751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C135DDA7-8545-4FB9-8D31-C8D28F72394E}" type="presOf" srcId="{BB30CA39-C371-4740-B3B5-EEEF7C5ADC52}" destId="{F06F169E-87D0-4AB7-8BA4-B08A1725ADA9}" srcOrd="0" destOrd="0" presId="urn:microsoft.com/office/officeart/2005/8/layout/process4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2EC65A30-1BD9-4807-B6DE-D03DDAD24582}" type="presOf" srcId="{FE345D2A-0A46-47D2-801F-4311C5A5DAB9}" destId="{4E9AADE5-41CE-4D62-89F0-E750762E5F9E}" srcOrd="0" destOrd="0" presId="urn:microsoft.com/office/officeart/2005/8/layout/process4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EF84F6B1-CC53-4416-B06F-B53962A547AB}" type="presOf" srcId="{B193AAA7-5494-4EEA-90F2-40A238DCABD5}" destId="{279E4D28-2371-4D5F-A22C-BC7FAEF6DE22}" srcOrd="0" destOrd="0" presId="urn:microsoft.com/office/officeart/2005/8/layout/process4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12732212-E2AF-4B92-B39A-9FCDE521D4E3}" type="presOf" srcId="{40ACB187-57BD-435C-B606-41332F3811F9}" destId="{A3D09512-8069-4DC3-AD1F-104DE916C195}" srcOrd="0" destOrd="0" presId="urn:microsoft.com/office/officeart/2005/8/layout/process4"/>
    <dgm:cxn modelId="{2DC2E9A7-FC2C-4D82-AA85-CA507DBDB268}" type="presOf" srcId="{5EA3345A-A989-4132-9AA1-D2FCF2A4B802}" destId="{0A4F8183-EF4D-4A4B-A81F-D416AA09FE5C}" srcOrd="0" destOrd="0" presId="urn:microsoft.com/office/officeart/2005/8/layout/process4"/>
    <dgm:cxn modelId="{72D138FF-BB1A-4232-9CEB-243FCAF27078}" type="presOf" srcId="{55E9CC74-D16F-494E-8BE9-5D66A545576C}" destId="{345F3609-5A6B-4ECC-8BA3-6AC08EFC4122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15B95A9F-2088-4A9A-828A-09340BC05DCA}" type="presOf" srcId="{F96AEFCC-1E2C-4135-B766-E5AF057378C4}" destId="{E788DBE4-AE4A-40C5-B465-1267AEECB1F4}" srcOrd="0" destOrd="0" presId="urn:microsoft.com/office/officeart/2005/8/layout/process4"/>
    <dgm:cxn modelId="{43C4064F-4145-47D0-84C3-3521A683CF26}" type="presOf" srcId="{03B8235C-EBF2-486C-B18E-C929033C6555}" destId="{BD1931BC-D333-4628-8976-9CBFB513474D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AD0D3E20-591C-46BE-A97D-E0A6A3D268F5}" type="presOf" srcId="{C80BFEF6-C86A-4874-B130-FEF5B12EA159}" destId="{BEE27BB1-EB02-442A-B3AC-A9F7680F47B4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4BE5DEF7-9E5C-409C-9CFA-0C78D01C3FD1}" type="presParOf" srcId="{BD1931BC-D333-4628-8976-9CBFB513474D}" destId="{3BCBD2F2-D0BA-44EC-921F-39894F0F63DA}" srcOrd="0" destOrd="0" presId="urn:microsoft.com/office/officeart/2005/8/layout/process4"/>
    <dgm:cxn modelId="{3DF274C2-8F79-4D84-A7E6-21D1515F9204}" type="presParOf" srcId="{3BCBD2F2-D0BA-44EC-921F-39894F0F63DA}" destId="{4E9AADE5-41CE-4D62-89F0-E750762E5F9E}" srcOrd="0" destOrd="0" presId="urn:microsoft.com/office/officeart/2005/8/layout/process4"/>
    <dgm:cxn modelId="{EBCBF0F1-A2F6-41E2-9905-8C5FA530F086}" type="presParOf" srcId="{BD1931BC-D333-4628-8976-9CBFB513474D}" destId="{65E4B61D-C5CA-4BD8-A273-35B3971C682A}" srcOrd="1" destOrd="0" presId="urn:microsoft.com/office/officeart/2005/8/layout/process4"/>
    <dgm:cxn modelId="{79133156-D4AC-45DA-9CF0-4794C83B3FC2}" type="presParOf" srcId="{BD1931BC-D333-4628-8976-9CBFB513474D}" destId="{90D64DD2-4852-4FD2-B9CA-A4129A1286BD}" srcOrd="2" destOrd="0" presId="urn:microsoft.com/office/officeart/2005/8/layout/process4"/>
    <dgm:cxn modelId="{D3B8FFF7-DD08-4C01-8349-20DAF1D7D65B}" type="presParOf" srcId="{90D64DD2-4852-4FD2-B9CA-A4129A1286BD}" destId="{A3D09512-8069-4DC3-AD1F-104DE916C195}" srcOrd="0" destOrd="0" presId="urn:microsoft.com/office/officeart/2005/8/layout/process4"/>
    <dgm:cxn modelId="{FAA8E887-F480-4E93-BE5C-A7F9C7F04C41}" type="presParOf" srcId="{BD1931BC-D333-4628-8976-9CBFB513474D}" destId="{79084601-7BF8-49F2-98CD-0F04A9207CA0}" srcOrd="3" destOrd="0" presId="urn:microsoft.com/office/officeart/2005/8/layout/process4"/>
    <dgm:cxn modelId="{1C59E2E9-91AB-4DC7-A116-DC3FF2023E4A}" type="presParOf" srcId="{BD1931BC-D333-4628-8976-9CBFB513474D}" destId="{353C75D2-CCE6-4A35-B53E-5C9B659816E6}" srcOrd="4" destOrd="0" presId="urn:microsoft.com/office/officeart/2005/8/layout/process4"/>
    <dgm:cxn modelId="{3AA225F8-8020-48CD-8C0F-CC54068CFFEE}" type="presParOf" srcId="{353C75D2-CCE6-4A35-B53E-5C9B659816E6}" destId="{345F3609-5A6B-4ECC-8BA3-6AC08EFC4122}" srcOrd="0" destOrd="0" presId="urn:microsoft.com/office/officeart/2005/8/layout/process4"/>
    <dgm:cxn modelId="{17E54A8B-8573-4AD6-B5F1-61340A998F1F}" type="presParOf" srcId="{BD1931BC-D333-4628-8976-9CBFB513474D}" destId="{0C09E368-994E-49BD-B419-1BAE37D6BE40}" srcOrd="5" destOrd="0" presId="urn:microsoft.com/office/officeart/2005/8/layout/process4"/>
    <dgm:cxn modelId="{32912471-F049-4129-BBC6-2C48FAF03515}" type="presParOf" srcId="{BD1931BC-D333-4628-8976-9CBFB513474D}" destId="{26BAFBEB-487C-4487-9093-1B99476A30AA}" srcOrd="6" destOrd="0" presId="urn:microsoft.com/office/officeart/2005/8/layout/process4"/>
    <dgm:cxn modelId="{C422E65C-24E0-43A8-AF9C-69D82F33F2DE}" type="presParOf" srcId="{26BAFBEB-487C-4487-9093-1B99476A30AA}" destId="{279E4D28-2371-4D5F-A22C-BC7FAEF6DE22}" srcOrd="0" destOrd="0" presId="urn:microsoft.com/office/officeart/2005/8/layout/process4"/>
    <dgm:cxn modelId="{B76D4C6A-50BD-4E37-A2A7-0F20584C934C}" type="presParOf" srcId="{BD1931BC-D333-4628-8976-9CBFB513474D}" destId="{CA3C3072-1AE7-4957-8F7C-D2012ED2C6BE}" srcOrd="7" destOrd="0" presId="urn:microsoft.com/office/officeart/2005/8/layout/process4"/>
    <dgm:cxn modelId="{4D357978-F96F-4C0E-9537-C9D144EBA5CF}" type="presParOf" srcId="{BD1931BC-D333-4628-8976-9CBFB513474D}" destId="{CEB6CB77-DA87-4605-9738-0CC813A9D810}" srcOrd="8" destOrd="0" presId="urn:microsoft.com/office/officeart/2005/8/layout/process4"/>
    <dgm:cxn modelId="{06D5442B-45DB-4F8D-9C21-0900AA69D598}" type="presParOf" srcId="{CEB6CB77-DA87-4605-9738-0CC813A9D810}" destId="{F06F169E-87D0-4AB7-8BA4-B08A1725ADA9}" srcOrd="0" destOrd="0" presId="urn:microsoft.com/office/officeart/2005/8/layout/process4"/>
    <dgm:cxn modelId="{85C2039C-3D0A-463C-8510-CD39727C7693}" type="presParOf" srcId="{BD1931BC-D333-4628-8976-9CBFB513474D}" destId="{6A789D13-6C68-4748-A08C-92D0355DA9A2}" srcOrd="9" destOrd="0" presId="urn:microsoft.com/office/officeart/2005/8/layout/process4"/>
    <dgm:cxn modelId="{26A72FA9-8691-4B3F-B6A1-95A8DD1C87CB}" type="presParOf" srcId="{BD1931BC-D333-4628-8976-9CBFB513474D}" destId="{9A8375BC-BEF7-4DAF-BE5E-BE9B5748604C}" srcOrd="10" destOrd="0" presId="urn:microsoft.com/office/officeart/2005/8/layout/process4"/>
    <dgm:cxn modelId="{A3BD6F6A-289B-4E3C-BFED-E9CB26D9A3E4}" type="presParOf" srcId="{9A8375BC-BEF7-4DAF-BE5E-BE9B5748604C}" destId="{0A4F8183-EF4D-4A4B-A81F-D416AA09FE5C}" srcOrd="0" destOrd="0" presId="urn:microsoft.com/office/officeart/2005/8/layout/process4"/>
    <dgm:cxn modelId="{BF8A6BD6-8D52-4F5E-88E4-FDCAC9043222}" type="presParOf" srcId="{BD1931BC-D333-4628-8976-9CBFB513474D}" destId="{888535F3-6C24-4A24-89D4-95F5F95259A3}" srcOrd="11" destOrd="0" presId="urn:microsoft.com/office/officeart/2005/8/layout/process4"/>
    <dgm:cxn modelId="{816ACF97-7834-4841-9A88-CC6A3AAE50D6}" type="presParOf" srcId="{BD1931BC-D333-4628-8976-9CBFB513474D}" destId="{5B447A84-0414-417D-AB61-A65C0588543D}" srcOrd="12" destOrd="0" presId="urn:microsoft.com/office/officeart/2005/8/layout/process4"/>
    <dgm:cxn modelId="{3E8828B7-6AFC-4B1A-8E51-2F4BA636CA49}" type="presParOf" srcId="{5B447A84-0414-417D-AB61-A65C0588543D}" destId="{E788DBE4-AE4A-40C5-B465-1267AEECB1F4}" srcOrd="0" destOrd="0" presId="urn:microsoft.com/office/officeart/2005/8/layout/process4"/>
    <dgm:cxn modelId="{CB364240-AAB3-4957-A0BE-3470135C6C60}" type="presParOf" srcId="{BD1931BC-D333-4628-8976-9CBFB513474D}" destId="{89B426A1-611D-4044-BD7D-F2733BBA25B0}" srcOrd="13" destOrd="0" presId="urn:microsoft.com/office/officeart/2005/8/layout/process4"/>
    <dgm:cxn modelId="{EF77ED2F-F43A-406A-B7EA-A67418AC30EB}" type="presParOf" srcId="{BD1931BC-D333-4628-8976-9CBFB513474D}" destId="{ECA91A73-A1B3-4FEC-B18B-659D361255A6}" srcOrd="14" destOrd="0" presId="urn:microsoft.com/office/officeart/2005/8/layout/process4"/>
    <dgm:cxn modelId="{BB76E66F-1220-43C5-BD58-1F6F8396E1C7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2E2288A4-BF0B-4EFE-9480-20AC52AB0888}" type="presOf" srcId="{5EA3345A-A989-4132-9AA1-D2FCF2A4B802}" destId="{0A4F8183-EF4D-4A4B-A81F-D416AA09FE5C}" srcOrd="0" destOrd="0" presId="urn:microsoft.com/office/officeart/2005/8/layout/process4"/>
    <dgm:cxn modelId="{AB516050-0B42-4347-A656-C4999F3F7E33}" type="presOf" srcId="{B193AAA7-5494-4EEA-90F2-40A238DCABD5}" destId="{279E4D28-2371-4D5F-A22C-BC7FAEF6DE22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398A2FB2-ED2F-4D80-BB81-B02C398148DC}" type="presOf" srcId="{40ACB187-57BD-435C-B606-41332F3811F9}" destId="{A3D09512-8069-4DC3-AD1F-104DE916C195}" srcOrd="0" destOrd="0" presId="urn:microsoft.com/office/officeart/2005/8/layout/process4"/>
    <dgm:cxn modelId="{E53458DB-63E2-49EB-BB2E-7EC29CB8683A}" type="presOf" srcId="{03B8235C-EBF2-486C-B18E-C929033C6555}" destId="{BD1931BC-D333-4628-8976-9CBFB513474D}" srcOrd="0" destOrd="0" presId="urn:microsoft.com/office/officeart/2005/8/layout/process4"/>
    <dgm:cxn modelId="{CC9F3C09-E800-4E10-A27E-1E2BD5519005}" type="presOf" srcId="{FE345D2A-0A46-47D2-801F-4311C5A5DAB9}" destId="{4E9AADE5-41CE-4D62-89F0-E750762E5F9E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FEEA21F4-2490-46CD-84FC-7D9A88BBA4AC}" type="presOf" srcId="{55E9CC74-D16F-494E-8BE9-5D66A545576C}" destId="{345F3609-5A6B-4ECC-8BA3-6AC08EFC4122}" srcOrd="0" destOrd="0" presId="urn:microsoft.com/office/officeart/2005/8/layout/process4"/>
    <dgm:cxn modelId="{B18AC885-F5B3-4C78-863B-4DDAAD90E39D}" type="presOf" srcId="{C80BFEF6-C86A-4874-B130-FEF5B12EA159}" destId="{BEE27BB1-EB02-442A-B3AC-A9F7680F47B4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1E8F7190-8B8C-4A52-A357-D83B17609C81}" type="presOf" srcId="{F96AEFCC-1E2C-4135-B766-E5AF057378C4}" destId="{E788DBE4-AE4A-40C5-B465-1267AEECB1F4}" srcOrd="0" destOrd="0" presId="urn:microsoft.com/office/officeart/2005/8/layout/process4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FA8A4D08-9473-40C3-BC8B-62A4805610B5}" type="presOf" srcId="{BB30CA39-C371-4740-B3B5-EEEF7C5ADC52}" destId="{F06F169E-87D0-4AB7-8BA4-B08A1725ADA9}" srcOrd="0" destOrd="0" presId="urn:microsoft.com/office/officeart/2005/8/layout/process4"/>
    <dgm:cxn modelId="{FB6B796C-EFD8-4686-A531-16B3FDC2AA83}" type="presParOf" srcId="{BD1931BC-D333-4628-8976-9CBFB513474D}" destId="{3BCBD2F2-D0BA-44EC-921F-39894F0F63DA}" srcOrd="0" destOrd="0" presId="urn:microsoft.com/office/officeart/2005/8/layout/process4"/>
    <dgm:cxn modelId="{DDD7475B-707D-4F38-99AA-7B9FFD187292}" type="presParOf" srcId="{3BCBD2F2-D0BA-44EC-921F-39894F0F63DA}" destId="{4E9AADE5-41CE-4D62-89F0-E750762E5F9E}" srcOrd="0" destOrd="0" presId="urn:microsoft.com/office/officeart/2005/8/layout/process4"/>
    <dgm:cxn modelId="{199A9632-C931-4C7B-A80A-28AE346E7F10}" type="presParOf" srcId="{BD1931BC-D333-4628-8976-9CBFB513474D}" destId="{65E4B61D-C5CA-4BD8-A273-35B3971C682A}" srcOrd="1" destOrd="0" presId="urn:microsoft.com/office/officeart/2005/8/layout/process4"/>
    <dgm:cxn modelId="{07C2950B-608C-442E-9506-FD2BB40CF1C0}" type="presParOf" srcId="{BD1931BC-D333-4628-8976-9CBFB513474D}" destId="{90D64DD2-4852-4FD2-B9CA-A4129A1286BD}" srcOrd="2" destOrd="0" presId="urn:microsoft.com/office/officeart/2005/8/layout/process4"/>
    <dgm:cxn modelId="{A272F719-B52C-43E6-A58C-A85B6A828A40}" type="presParOf" srcId="{90D64DD2-4852-4FD2-B9CA-A4129A1286BD}" destId="{A3D09512-8069-4DC3-AD1F-104DE916C195}" srcOrd="0" destOrd="0" presId="urn:microsoft.com/office/officeart/2005/8/layout/process4"/>
    <dgm:cxn modelId="{9B8C807F-514E-4549-8C9D-D8FA40D32D07}" type="presParOf" srcId="{BD1931BC-D333-4628-8976-9CBFB513474D}" destId="{79084601-7BF8-49F2-98CD-0F04A9207CA0}" srcOrd="3" destOrd="0" presId="urn:microsoft.com/office/officeart/2005/8/layout/process4"/>
    <dgm:cxn modelId="{95888E33-262B-4B24-93F9-29BC84EC9D42}" type="presParOf" srcId="{BD1931BC-D333-4628-8976-9CBFB513474D}" destId="{353C75D2-CCE6-4A35-B53E-5C9B659816E6}" srcOrd="4" destOrd="0" presId="urn:microsoft.com/office/officeart/2005/8/layout/process4"/>
    <dgm:cxn modelId="{4BA11730-3556-4D42-A082-91577A4E6979}" type="presParOf" srcId="{353C75D2-CCE6-4A35-B53E-5C9B659816E6}" destId="{345F3609-5A6B-4ECC-8BA3-6AC08EFC4122}" srcOrd="0" destOrd="0" presId="urn:microsoft.com/office/officeart/2005/8/layout/process4"/>
    <dgm:cxn modelId="{2765679B-161D-406A-B5F6-BB359DB91E2F}" type="presParOf" srcId="{BD1931BC-D333-4628-8976-9CBFB513474D}" destId="{0C09E368-994E-49BD-B419-1BAE37D6BE40}" srcOrd="5" destOrd="0" presId="urn:microsoft.com/office/officeart/2005/8/layout/process4"/>
    <dgm:cxn modelId="{F9A6BCC3-D53A-4F0D-8828-AF6C9F48A61A}" type="presParOf" srcId="{BD1931BC-D333-4628-8976-9CBFB513474D}" destId="{26BAFBEB-487C-4487-9093-1B99476A30AA}" srcOrd="6" destOrd="0" presId="urn:microsoft.com/office/officeart/2005/8/layout/process4"/>
    <dgm:cxn modelId="{EE209FDE-1A1A-4B31-AA53-D6ECECB84B76}" type="presParOf" srcId="{26BAFBEB-487C-4487-9093-1B99476A30AA}" destId="{279E4D28-2371-4D5F-A22C-BC7FAEF6DE22}" srcOrd="0" destOrd="0" presId="urn:microsoft.com/office/officeart/2005/8/layout/process4"/>
    <dgm:cxn modelId="{D00B79ED-F91E-4B95-8814-8DEA24A71A1B}" type="presParOf" srcId="{BD1931BC-D333-4628-8976-9CBFB513474D}" destId="{CA3C3072-1AE7-4957-8F7C-D2012ED2C6BE}" srcOrd="7" destOrd="0" presId="urn:microsoft.com/office/officeart/2005/8/layout/process4"/>
    <dgm:cxn modelId="{30182104-5A81-465C-82D0-F03DFD978B2C}" type="presParOf" srcId="{BD1931BC-D333-4628-8976-9CBFB513474D}" destId="{CEB6CB77-DA87-4605-9738-0CC813A9D810}" srcOrd="8" destOrd="0" presId="urn:microsoft.com/office/officeart/2005/8/layout/process4"/>
    <dgm:cxn modelId="{11E17806-6A0E-47D3-BDE5-A022960D948A}" type="presParOf" srcId="{CEB6CB77-DA87-4605-9738-0CC813A9D810}" destId="{F06F169E-87D0-4AB7-8BA4-B08A1725ADA9}" srcOrd="0" destOrd="0" presId="urn:microsoft.com/office/officeart/2005/8/layout/process4"/>
    <dgm:cxn modelId="{DD20476A-7634-4BA8-BADF-12AB1228125C}" type="presParOf" srcId="{BD1931BC-D333-4628-8976-9CBFB513474D}" destId="{6A789D13-6C68-4748-A08C-92D0355DA9A2}" srcOrd="9" destOrd="0" presId="urn:microsoft.com/office/officeart/2005/8/layout/process4"/>
    <dgm:cxn modelId="{D6F13464-B2B9-4330-AF1E-EF4E89E8208D}" type="presParOf" srcId="{BD1931BC-D333-4628-8976-9CBFB513474D}" destId="{9A8375BC-BEF7-4DAF-BE5E-BE9B5748604C}" srcOrd="10" destOrd="0" presId="urn:microsoft.com/office/officeart/2005/8/layout/process4"/>
    <dgm:cxn modelId="{0D3A5D25-0EEC-4B29-81B2-43A8915C5D27}" type="presParOf" srcId="{9A8375BC-BEF7-4DAF-BE5E-BE9B5748604C}" destId="{0A4F8183-EF4D-4A4B-A81F-D416AA09FE5C}" srcOrd="0" destOrd="0" presId="urn:microsoft.com/office/officeart/2005/8/layout/process4"/>
    <dgm:cxn modelId="{9B3F2E43-0E2E-4C66-AB9C-15D47A1F82B8}" type="presParOf" srcId="{BD1931BC-D333-4628-8976-9CBFB513474D}" destId="{888535F3-6C24-4A24-89D4-95F5F95259A3}" srcOrd="11" destOrd="0" presId="urn:microsoft.com/office/officeart/2005/8/layout/process4"/>
    <dgm:cxn modelId="{303C7414-89C4-4903-B2C7-6D6EEC8330EA}" type="presParOf" srcId="{BD1931BC-D333-4628-8976-9CBFB513474D}" destId="{5B447A84-0414-417D-AB61-A65C0588543D}" srcOrd="12" destOrd="0" presId="urn:microsoft.com/office/officeart/2005/8/layout/process4"/>
    <dgm:cxn modelId="{2BAF947C-A392-4540-985D-7B602958E006}" type="presParOf" srcId="{5B447A84-0414-417D-AB61-A65C0588543D}" destId="{E788DBE4-AE4A-40C5-B465-1267AEECB1F4}" srcOrd="0" destOrd="0" presId="urn:microsoft.com/office/officeart/2005/8/layout/process4"/>
    <dgm:cxn modelId="{75CD1903-FD65-46A3-A03D-381E1A7814E3}" type="presParOf" srcId="{BD1931BC-D333-4628-8976-9CBFB513474D}" destId="{89B426A1-611D-4044-BD7D-F2733BBA25B0}" srcOrd="13" destOrd="0" presId="urn:microsoft.com/office/officeart/2005/8/layout/process4"/>
    <dgm:cxn modelId="{88DE7436-7159-4D3E-8822-0093CE80CFAC}" type="presParOf" srcId="{BD1931BC-D333-4628-8976-9CBFB513474D}" destId="{ECA91A73-A1B3-4FEC-B18B-659D361255A6}" srcOrd="14" destOrd="0" presId="urn:microsoft.com/office/officeart/2005/8/layout/process4"/>
    <dgm:cxn modelId="{0B2D6429-5D00-43FB-9775-79DCD4E38921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768C62A6-9CC7-4FAE-ACD1-D4D0E62CA5BF}" type="presOf" srcId="{B193AAA7-5494-4EEA-90F2-40A238DCABD5}" destId="{279E4D28-2371-4D5F-A22C-BC7FAEF6DE22}" srcOrd="0" destOrd="0" presId="urn:microsoft.com/office/officeart/2005/8/layout/process4"/>
    <dgm:cxn modelId="{BDA5E237-687E-44E6-AFD3-8907415EF05D}" type="presOf" srcId="{55E9CC74-D16F-494E-8BE9-5D66A545576C}" destId="{345F3609-5A6B-4ECC-8BA3-6AC08EFC4122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9EA0808B-3352-4B40-894E-ED5C85F9B66F}" type="presOf" srcId="{40ACB187-57BD-435C-B606-41332F3811F9}" destId="{A3D09512-8069-4DC3-AD1F-104DE916C195}" srcOrd="0" destOrd="0" presId="urn:microsoft.com/office/officeart/2005/8/layout/process4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B905B13F-17F1-4276-A841-65F7E4BABE9E}" type="presOf" srcId="{FE345D2A-0A46-47D2-801F-4311C5A5DAB9}" destId="{4E9AADE5-41CE-4D62-89F0-E750762E5F9E}" srcOrd="0" destOrd="0" presId="urn:microsoft.com/office/officeart/2005/8/layout/process4"/>
    <dgm:cxn modelId="{51AB40F0-EFA5-4FFF-A6C7-21382A2D8E94}" type="presOf" srcId="{5EA3345A-A989-4132-9AA1-D2FCF2A4B802}" destId="{0A4F8183-EF4D-4A4B-A81F-D416AA09FE5C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040EB72-0D7F-4CD5-A9A8-37ADEA363B7B}" type="presOf" srcId="{F96AEFCC-1E2C-4135-B766-E5AF057378C4}" destId="{E788DBE4-AE4A-40C5-B465-1267AEECB1F4}" srcOrd="0" destOrd="0" presId="urn:microsoft.com/office/officeart/2005/8/layout/process4"/>
    <dgm:cxn modelId="{30D9F591-4C80-4485-825C-9C8B50AC9477}" type="presOf" srcId="{03B8235C-EBF2-486C-B18E-C929033C6555}" destId="{BD1931BC-D333-4628-8976-9CBFB513474D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7FB2A26C-3BA4-454D-B38C-F462D17BFB21}" type="presOf" srcId="{C80BFEF6-C86A-4874-B130-FEF5B12EA159}" destId="{BEE27BB1-EB02-442A-B3AC-A9F7680F47B4}" srcOrd="0" destOrd="0" presId="urn:microsoft.com/office/officeart/2005/8/layout/process4"/>
    <dgm:cxn modelId="{6CFAE757-15E3-4250-96E7-CB376A03DD4A}" type="presOf" srcId="{BB30CA39-C371-4740-B3B5-EEEF7C5ADC52}" destId="{F06F169E-87D0-4AB7-8BA4-B08A1725ADA9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29FB9E19-8B19-4B00-AF1C-C992E7523E91}" type="presParOf" srcId="{BD1931BC-D333-4628-8976-9CBFB513474D}" destId="{3BCBD2F2-D0BA-44EC-921F-39894F0F63DA}" srcOrd="0" destOrd="0" presId="urn:microsoft.com/office/officeart/2005/8/layout/process4"/>
    <dgm:cxn modelId="{EFE0EE28-8F24-49F3-988E-FAB2E65E0FF3}" type="presParOf" srcId="{3BCBD2F2-D0BA-44EC-921F-39894F0F63DA}" destId="{4E9AADE5-41CE-4D62-89F0-E750762E5F9E}" srcOrd="0" destOrd="0" presId="urn:microsoft.com/office/officeart/2005/8/layout/process4"/>
    <dgm:cxn modelId="{84FAAC27-A1E5-48B3-B91F-1B1B780C8CE8}" type="presParOf" srcId="{BD1931BC-D333-4628-8976-9CBFB513474D}" destId="{65E4B61D-C5CA-4BD8-A273-35B3971C682A}" srcOrd="1" destOrd="0" presId="urn:microsoft.com/office/officeart/2005/8/layout/process4"/>
    <dgm:cxn modelId="{C7FE423E-2C72-4B14-8040-C2F7F9D1259F}" type="presParOf" srcId="{BD1931BC-D333-4628-8976-9CBFB513474D}" destId="{90D64DD2-4852-4FD2-B9CA-A4129A1286BD}" srcOrd="2" destOrd="0" presId="urn:microsoft.com/office/officeart/2005/8/layout/process4"/>
    <dgm:cxn modelId="{1333BE5E-8F76-4EC3-A327-C0A281024727}" type="presParOf" srcId="{90D64DD2-4852-4FD2-B9CA-A4129A1286BD}" destId="{A3D09512-8069-4DC3-AD1F-104DE916C195}" srcOrd="0" destOrd="0" presId="urn:microsoft.com/office/officeart/2005/8/layout/process4"/>
    <dgm:cxn modelId="{906968C8-EBC9-4306-BD40-67EAF45AE281}" type="presParOf" srcId="{BD1931BC-D333-4628-8976-9CBFB513474D}" destId="{79084601-7BF8-49F2-98CD-0F04A9207CA0}" srcOrd="3" destOrd="0" presId="urn:microsoft.com/office/officeart/2005/8/layout/process4"/>
    <dgm:cxn modelId="{586568A9-529D-467D-BE8E-0BD3A86DEDCB}" type="presParOf" srcId="{BD1931BC-D333-4628-8976-9CBFB513474D}" destId="{353C75D2-CCE6-4A35-B53E-5C9B659816E6}" srcOrd="4" destOrd="0" presId="urn:microsoft.com/office/officeart/2005/8/layout/process4"/>
    <dgm:cxn modelId="{CA0CF865-614E-4860-9A65-ACB0D0CC3294}" type="presParOf" srcId="{353C75D2-CCE6-4A35-B53E-5C9B659816E6}" destId="{345F3609-5A6B-4ECC-8BA3-6AC08EFC4122}" srcOrd="0" destOrd="0" presId="urn:microsoft.com/office/officeart/2005/8/layout/process4"/>
    <dgm:cxn modelId="{CC9A8897-844D-499D-B2AD-AC56A21DFCB9}" type="presParOf" srcId="{BD1931BC-D333-4628-8976-9CBFB513474D}" destId="{0C09E368-994E-49BD-B419-1BAE37D6BE40}" srcOrd="5" destOrd="0" presId="urn:microsoft.com/office/officeart/2005/8/layout/process4"/>
    <dgm:cxn modelId="{66B44C00-CD39-4C97-8FCA-543D7B0E23C4}" type="presParOf" srcId="{BD1931BC-D333-4628-8976-9CBFB513474D}" destId="{26BAFBEB-487C-4487-9093-1B99476A30AA}" srcOrd="6" destOrd="0" presId="urn:microsoft.com/office/officeart/2005/8/layout/process4"/>
    <dgm:cxn modelId="{87942049-440B-4DDB-9858-3BA9A60D0D3D}" type="presParOf" srcId="{26BAFBEB-487C-4487-9093-1B99476A30AA}" destId="{279E4D28-2371-4D5F-A22C-BC7FAEF6DE22}" srcOrd="0" destOrd="0" presId="urn:microsoft.com/office/officeart/2005/8/layout/process4"/>
    <dgm:cxn modelId="{CCFB86D2-D47C-4F47-964D-6E4A83D3BEA6}" type="presParOf" srcId="{BD1931BC-D333-4628-8976-9CBFB513474D}" destId="{CA3C3072-1AE7-4957-8F7C-D2012ED2C6BE}" srcOrd="7" destOrd="0" presId="urn:microsoft.com/office/officeart/2005/8/layout/process4"/>
    <dgm:cxn modelId="{8E20665D-46A8-4E87-B3D6-8860DFA064DE}" type="presParOf" srcId="{BD1931BC-D333-4628-8976-9CBFB513474D}" destId="{CEB6CB77-DA87-4605-9738-0CC813A9D810}" srcOrd="8" destOrd="0" presId="urn:microsoft.com/office/officeart/2005/8/layout/process4"/>
    <dgm:cxn modelId="{37ECD084-965B-443D-88BE-352AA0DB38C9}" type="presParOf" srcId="{CEB6CB77-DA87-4605-9738-0CC813A9D810}" destId="{F06F169E-87D0-4AB7-8BA4-B08A1725ADA9}" srcOrd="0" destOrd="0" presId="urn:microsoft.com/office/officeart/2005/8/layout/process4"/>
    <dgm:cxn modelId="{5FCFF022-E926-4D24-8AE1-34CF6E9068A5}" type="presParOf" srcId="{BD1931BC-D333-4628-8976-9CBFB513474D}" destId="{6A789D13-6C68-4748-A08C-92D0355DA9A2}" srcOrd="9" destOrd="0" presId="urn:microsoft.com/office/officeart/2005/8/layout/process4"/>
    <dgm:cxn modelId="{5D3316D8-2B13-44BD-B1E8-1BD9AD122547}" type="presParOf" srcId="{BD1931BC-D333-4628-8976-9CBFB513474D}" destId="{9A8375BC-BEF7-4DAF-BE5E-BE9B5748604C}" srcOrd="10" destOrd="0" presId="urn:microsoft.com/office/officeart/2005/8/layout/process4"/>
    <dgm:cxn modelId="{511B9E3A-85AD-4EC5-B5FB-FF857BA4C510}" type="presParOf" srcId="{9A8375BC-BEF7-4DAF-BE5E-BE9B5748604C}" destId="{0A4F8183-EF4D-4A4B-A81F-D416AA09FE5C}" srcOrd="0" destOrd="0" presId="urn:microsoft.com/office/officeart/2005/8/layout/process4"/>
    <dgm:cxn modelId="{B1EAF423-90DE-4D7B-9F92-6AC09260AF31}" type="presParOf" srcId="{BD1931BC-D333-4628-8976-9CBFB513474D}" destId="{888535F3-6C24-4A24-89D4-95F5F95259A3}" srcOrd="11" destOrd="0" presId="urn:microsoft.com/office/officeart/2005/8/layout/process4"/>
    <dgm:cxn modelId="{6634CB3E-4E5E-4868-876A-F7063360DEBF}" type="presParOf" srcId="{BD1931BC-D333-4628-8976-9CBFB513474D}" destId="{5B447A84-0414-417D-AB61-A65C0588543D}" srcOrd="12" destOrd="0" presId="urn:microsoft.com/office/officeart/2005/8/layout/process4"/>
    <dgm:cxn modelId="{8F6B3B3C-EB56-4F7B-993D-2857275EE709}" type="presParOf" srcId="{5B447A84-0414-417D-AB61-A65C0588543D}" destId="{E788DBE4-AE4A-40C5-B465-1267AEECB1F4}" srcOrd="0" destOrd="0" presId="urn:microsoft.com/office/officeart/2005/8/layout/process4"/>
    <dgm:cxn modelId="{664E55EC-5106-4928-9621-0F056E5DE016}" type="presParOf" srcId="{BD1931BC-D333-4628-8976-9CBFB513474D}" destId="{89B426A1-611D-4044-BD7D-F2733BBA25B0}" srcOrd="13" destOrd="0" presId="urn:microsoft.com/office/officeart/2005/8/layout/process4"/>
    <dgm:cxn modelId="{B920376A-725E-4DC1-92CB-B3AEC6706818}" type="presParOf" srcId="{BD1931BC-D333-4628-8976-9CBFB513474D}" destId="{ECA91A73-A1B3-4FEC-B18B-659D361255A6}" srcOrd="14" destOrd="0" presId="urn:microsoft.com/office/officeart/2005/8/layout/process4"/>
    <dgm:cxn modelId="{21845ED2-F466-40B5-8FBF-DF4001A19593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5ED7F3F9-EBEC-4439-9AD2-9A4587AAF631}" type="presOf" srcId="{55E9CC74-D16F-494E-8BE9-5D66A545576C}" destId="{345F3609-5A6B-4ECC-8BA3-6AC08EFC4122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BC93D8A1-C9C7-4D7C-8FD8-CEE03C1E373D}" type="presOf" srcId="{FE345D2A-0A46-47D2-801F-4311C5A5DAB9}" destId="{4E9AADE5-41CE-4D62-89F0-E750762E5F9E}" srcOrd="0" destOrd="0" presId="urn:microsoft.com/office/officeart/2005/8/layout/process4"/>
    <dgm:cxn modelId="{A0A19F44-6B84-47F9-B867-37A827D4F1B6}" type="presOf" srcId="{B193AAA7-5494-4EEA-90F2-40A238DCABD5}" destId="{279E4D28-2371-4D5F-A22C-BC7FAEF6DE22}" srcOrd="0" destOrd="0" presId="urn:microsoft.com/office/officeart/2005/8/layout/process4"/>
    <dgm:cxn modelId="{C3C9ABAD-C6B6-4008-9C62-94A2EC8080F5}" type="presOf" srcId="{5EA3345A-A989-4132-9AA1-D2FCF2A4B802}" destId="{0A4F8183-EF4D-4A4B-A81F-D416AA09FE5C}" srcOrd="0" destOrd="0" presId="urn:microsoft.com/office/officeart/2005/8/layout/process4"/>
    <dgm:cxn modelId="{6EB5F4C1-0204-4E4F-847D-1E4A4214F9A6}" type="presOf" srcId="{BB30CA39-C371-4740-B3B5-EEEF7C5ADC52}" destId="{F06F169E-87D0-4AB7-8BA4-B08A1725ADA9}" srcOrd="0" destOrd="0" presId="urn:microsoft.com/office/officeart/2005/8/layout/process4"/>
    <dgm:cxn modelId="{9BA38033-96F0-465B-A852-DEB167FAB1F0}" type="presOf" srcId="{F96AEFCC-1E2C-4135-B766-E5AF057378C4}" destId="{E788DBE4-AE4A-40C5-B465-1267AEECB1F4}" srcOrd="0" destOrd="0" presId="urn:microsoft.com/office/officeart/2005/8/layout/process4"/>
    <dgm:cxn modelId="{FC3F3EC4-441D-4ECA-B3CD-FABB29BCBEF6}" type="presOf" srcId="{C80BFEF6-C86A-4874-B130-FEF5B12EA159}" destId="{BEE27BB1-EB02-442A-B3AC-A9F7680F47B4}" srcOrd="0" destOrd="0" presId="urn:microsoft.com/office/officeart/2005/8/layout/process4"/>
    <dgm:cxn modelId="{BBACE964-C65C-4A84-91EC-DC37330F642F}" type="presOf" srcId="{03B8235C-EBF2-486C-B18E-C929033C6555}" destId="{BD1931BC-D333-4628-8976-9CBFB513474D}" srcOrd="0" destOrd="0" presId="urn:microsoft.com/office/officeart/2005/8/layout/process4"/>
    <dgm:cxn modelId="{31DE5C6C-7173-47BB-8E65-D7C0A3B610C6}" type="presOf" srcId="{40ACB187-57BD-435C-B606-41332F3811F9}" destId="{A3D09512-8069-4DC3-AD1F-104DE916C195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04D7E652-948C-480F-A7E4-CB30F7098623}" type="presParOf" srcId="{BD1931BC-D333-4628-8976-9CBFB513474D}" destId="{3BCBD2F2-D0BA-44EC-921F-39894F0F63DA}" srcOrd="0" destOrd="0" presId="urn:microsoft.com/office/officeart/2005/8/layout/process4"/>
    <dgm:cxn modelId="{17AA10AB-E4B3-4DA7-859E-8FEA91A60EE2}" type="presParOf" srcId="{3BCBD2F2-D0BA-44EC-921F-39894F0F63DA}" destId="{4E9AADE5-41CE-4D62-89F0-E750762E5F9E}" srcOrd="0" destOrd="0" presId="urn:microsoft.com/office/officeart/2005/8/layout/process4"/>
    <dgm:cxn modelId="{B07AC232-E3FC-4D03-8F36-137504E96B38}" type="presParOf" srcId="{BD1931BC-D333-4628-8976-9CBFB513474D}" destId="{65E4B61D-C5CA-4BD8-A273-35B3971C682A}" srcOrd="1" destOrd="0" presId="urn:microsoft.com/office/officeart/2005/8/layout/process4"/>
    <dgm:cxn modelId="{2204C4C2-08F5-46DE-AC58-AB8C0D462BC6}" type="presParOf" srcId="{BD1931BC-D333-4628-8976-9CBFB513474D}" destId="{90D64DD2-4852-4FD2-B9CA-A4129A1286BD}" srcOrd="2" destOrd="0" presId="urn:microsoft.com/office/officeart/2005/8/layout/process4"/>
    <dgm:cxn modelId="{BE3068F1-DE5C-43E3-939E-33D62A697DDA}" type="presParOf" srcId="{90D64DD2-4852-4FD2-B9CA-A4129A1286BD}" destId="{A3D09512-8069-4DC3-AD1F-104DE916C195}" srcOrd="0" destOrd="0" presId="urn:microsoft.com/office/officeart/2005/8/layout/process4"/>
    <dgm:cxn modelId="{957A19E3-ACAD-4858-A5CB-9A3EB3F414FA}" type="presParOf" srcId="{BD1931BC-D333-4628-8976-9CBFB513474D}" destId="{79084601-7BF8-49F2-98CD-0F04A9207CA0}" srcOrd="3" destOrd="0" presId="urn:microsoft.com/office/officeart/2005/8/layout/process4"/>
    <dgm:cxn modelId="{2B99AAAD-1C16-4B43-9E6F-D99CA915DF67}" type="presParOf" srcId="{BD1931BC-D333-4628-8976-9CBFB513474D}" destId="{353C75D2-CCE6-4A35-B53E-5C9B659816E6}" srcOrd="4" destOrd="0" presId="urn:microsoft.com/office/officeart/2005/8/layout/process4"/>
    <dgm:cxn modelId="{AE3ADE05-E93F-43A8-A756-582D1429F6CC}" type="presParOf" srcId="{353C75D2-CCE6-4A35-B53E-5C9B659816E6}" destId="{345F3609-5A6B-4ECC-8BA3-6AC08EFC4122}" srcOrd="0" destOrd="0" presId="urn:microsoft.com/office/officeart/2005/8/layout/process4"/>
    <dgm:cxn modelId="{0F897058-21D4-420A-A990-15F9ABC1F184}" type="presParOf" srcId="{BD1931BC-D333-4628-8976-9CBFB513474D}" destId="{0C09E368-994E-49BD-B419-1BAE37D6BE40}" srcOrd="5" destOrd="0" presId="urn:microsoft.com/office/officeart/2005/8/layout/process4"/>
    <dgm:cxn modelId="{3CE01DEA-1CB9-4685-A0E2-E3C89BD01C0E}" type="presParOf" srcId="{BD1931BC-D333-4628-8976-9CBFB513474D}" destId="{26BAFBEB-487C-4487-9093-1B99476A30AA}" srcOrd="6" destOrd="0" presId="urn:microsoft.com/office/officeart/2005/8/layout/process4"/>
    <dgm:cxn modelId="{278E8545-00B4-4848-BE01-8FB9EB188C8B}" type="presParOf" srcId="{26BAFBEB-487C-4487-9093-1B99476A30AA}" destId="{279E4D28-2371-4D5F-A22C-BC7FAEF6DE22}" srcOrd="0" destOrd="0" presId="urn:microsoft.com/office/officeart/2005/8/layout/process4"/>
    <dgm:cxn modelId="{F233F516-00E8-419A-B097-1C596996864E}" type="presParOf" srcId="{BD1931BC-D333-4628-8976-9CBFB513474D}" destId="{CA3C3072-1AE7-4957-8F7C-D2012ED2C6BE}" srcOrd="7" destOrd="0" presId="urn:microsoft.com/office/officeart/2005/8/layout/process4"/>
    <dgm:cxn modelId="{F4C7A881-5B1C-4078-907B-06EFD29010EE}" type="presParOf" srcId="{BD1931BC-D333-4628-8976-9CBFB513474D}" destId="{CEB6CB77-DA87-4605-9738-0CC813A9D810}" srcOrd="8" destOrd="0" presId="urn:microsoft.com/office/officeart/2005/8/layout/process4"/>
    <dgm:cxn modelId="{CD491D42-68D9-4879-81D9-19A96743684C}" type="presParOf" srcId="{CEB6CB77-DA87-4605-9738-0CC813A9D810}" destId="{F06F169E-87D0-4AB7-8BA4-B08A1725ADA9}" srcOrd="0" destOrd="0" presId="urn:microsoft.com/office/officeart/2005/8/layout/process4"/>
    <dgm:cxn modelId="{0319057B-90D5-4A4E-94BB-AF82511B3F86}" type="presParOf" srcId="{BD1931BC-D333-4628-8976-9CBFB513474D}" destId="{6A789D13-6C68-4748-A08C-92D0355DA9A2}" srcOrd="9" destOrd="0" presId="urn:microsoft.com/office/officeart/2005/8/layout/process4"/>
    <dgm:cxn modelId="{0C126884-037A-46E5-90C4-44EAD5BF7B41}" type="presParOf" srcId="{BD1931BC-D333-4628-8976-9CBFB513474D}" destId="{9A8375BC-BEF7-4DAF-BE5E-BE9B5748604C}" srcOrd="10" destOrd="0" presId="urn:microsoft.com/office/officeart/2005/8/layout/process4"/>
    <dgm:cxn modelId="{9B43151E-E9FA-4FDE-AB8A-0F2693A9F454}" type="presParOf" srcId="{9A8375BC-BEF7-4DAF-BE5E-BE9B5748604C}" destId="{0A4F8183-EF4D-4A4B-A81F-D416AA09FE5C}" srcOrd="0" destOrd="0" presId="urn:microsoft.com/office/officeart/2005/8/layout/process4"/>
    <dgm:cxn modelId="{2603EF4B-6B58-4586-9BD9-BE3A43F98109}" type="presParOf" srcId="{BD1931BC-D333-4628-8976-9CBFB513474D}" destId="{888535F3-6C24-4A24-89D4-95F5F95259A3}" srcOrd="11" destOrd="0" presId="urn:microsoft.com/office/officeart/2005/8/layout/process4"/>
    <dgm:cxn modelId="{E966A49B-5A4E-476C-AA2D-A535EE81EC41}" type="presParOf" srcId="{BD1931BC-D333-4628-8976-9CBFB513474D}" destId="{5B447A84-0414-417D-AB61-A65C0588543D}" srcOrd="12" destOrd="0" presId="urn:microsoft.com/office/officeart/2005/8/layout/process4"/>
    <dgm:cxn modelId="{24F5E42D-4F80-4894-BA1F-1FACDC2ADC92}" type="presParOf" srcId="{5B447A84-0414-417D-AB61-A65C0588543D}" destId="{E788DBE4-AE4A-40C5-B465-1267AEECB1F4}" srcOrd="0" destOrd="0" presId="urn:microsoft.com/office/officeart/2005/8/layout/process4"/>
    <dgm:cxn modelId="{756970FF-032C-4162-94E4-22B3C48C41A4}" type="presParOf" srcId="{BD1931BC-D333-4628-8976-9CBFB513474D}" destId="{89B426A1-611D-4044-BD7D-F2733BBA25B0}" srcOrd="13" destOrd="0" presId="urn:microsoft.com/office/officeart/2005/8/layout/process4"/>
    <dgm:cxn modelId="{E121930E-B244-43FF-AF5E-39AB48FAAD5A}" type="presParOf" srcId="{BD1931BC-D333-4628-8976-9CBFB513474D}" destId="{ECA91A73-A1B3-4FEC-B18B-659D361255A6}" srcOrd="14" destOrd="0" presId="urn:microsoft.com/office/officeart/2005/8/layout/process4"/>
    <dgm:cxn modelId="{F4F7D99D-70E1-4EA1-90A0-3838BCF7B763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CBD2F2-D0BA-44EC-921F-39894F0F63DA}" type="pres">
      <dgm:prSet presAssocID="{FE345D2A-0A46-47D2-801F-4311C5A5DAB9}" presName="boxAndChildren" presStyleCnt="0"/>
      <dgm:spPr/>
      <dgm:t>
        <a:bodyPr/>
        <a:lstStyle/>
        <a:p>
          <a:endParaRPr lang="ru-RU"/>
        </a:p>
      </dgm:t>
    </dgm:pt>
    <dgm:pt modelId="{4E9AADE5-41CE-4D62-89F0-E750762E5F9E}" type="pres">
      <dgm:prSet presAssocID="{FE345D2A-0A46-47D2-801F-4311C5A5DAB9}" presName="parentTextBox" presStyleLbl="node1" presStyleIdx="0" presStyleCnt="8"/>
      <dgm:spPr/>
      <dgm:t>
        <a:bodyPr/>
        <a:lstStyle/>
        <a:p>
          <a:endParaRPr lang="ru-RU"/>
        </a:p>
      </dgm:t>
    </dgm:pt>
    <dgm:pt modelId="{65E4B61D-C5CA-4BD8-A273-35B3971C682A}" type="pres">
      <dgm:prSet presAssocID="{2E2F9C28-BC6F-4FEF-AD5B-0D0DC8FA1582}" presName="sp" presStyleCnt="0"/>
      <dgm:spPr/>
      <dgm:t>
        <a:bodyPr/>
        <a:lstStyle/>
        <a:p>
          <a:endParaRPr lang="ru-RU"/>
        </a:p>
      </dgm:t>
    </dgm:pt>
    <dgm:pt modelId="{90D64DD2-4852-4FD2-B9CA-A4129A1286BD}" type="pres">
      <dgm:prSet presAssocID="{40ACB187-57BD-435C-B606-41332F3811F9}" presName="arrowAndChildren" presStyleCnt="0"/>
      <dgm:spPr/>
      <dgm:t>
        <a:bodyPr/>
        <a:lstStyle/>
        <a:p>
          <a:endParaRPr lang="ru-RU"/>
        </a:p>
      </dgm:t>
    </dgm:pt>
    <dgm:pt modelId="{A3D09512-8069-4DC3-AD1F-104DE916C195}" type="pres">
      <dgm:prSet presAssocID="{40ACB187-57BD-435C-B606-41332F3811F9}" presName="parentTextArrow" presStyleLbl="node1" presStyleIdx="1" presStyleCnt="8"/>
      <dgm:spPr/>
      <dgm:t>
        <a:bodyPr/>
        <a:lstStyle/>
        <a:p>
          <a:endParaRPr lang="ru-RU"/>
        </a:p>
      </dgm:t>
    </dgm:pt>
    <dgm:pt modelId="{79084601-7BF8-49F2-98CD-0F04A9207CA0}" type="pres">
      <dgm:prSet presAssocID="{30856EAE-1A35-4390-BE46-CECF436D62A9}" presName="sp" presStyleCnt="0"/>
      <dgm:spPr/>
      <dgm:t>
        <a:bodyPr/>
        <a:lstStyle/>
        <a:p>
          <a:endParaRPr lang="ru-RU"/>
        </a:p>
      </dgm:t>
    </dgm:pt>
    <dgm:pt modelId="{353C75D2-CCE6-4A35-B53E-5C9B659816E6}" type="pres">
      <dgm:prSet presAssocID="{55E9CC74-D16F-494E-8BE9-5D66A545576C}" presName="arrowAndChildren" presStyleCnt="0"/>
      <dgm:spPr/>
      <dgm:t>
        <a:bodyPr/>
        <a:lstStyle/>
        <a:p>
          <a:endParaRPr lang="ru-RU"/>
        </a:p>
      </dgm:t>
    </dgm:pt>
    <dgm:pt modelId="{345F3609-5A6B-4ECC-8BA3-6AC08EFC4122}" type="pres">
      <dgm:prSet presAssocID="{55E9CC74-D16F-494E-8BE9-5D66A545576C}" presName="parentTextArrow" presStyleLbl="node1" presStyleIdx="2" presStyleCnt="8"/>
      <dgm:spPr/>
      <dgm:t>
        <a:bodyPr/>
        <a:lstStyle/>
        <a:p>
          <a:endParaRPr lang="ru-RU"/>
        </a:p>
      </dgm:t>
    </dgm:pt>
    <dgm:pt modelId="{0C09E368-994E-49BD-B419-1BAE37D6BE40}" type="pres">
      <dgm:prSet presAssocID="{E4A6ACF5-033C-4F3D-91EB-210131A66CEB}" presName="sp" presStyleCnt="0"/>
      <dgm:spPr/>
      <dgm:t>
        <a:bodyPr/>
        <a:lstStyle/>
        <a:p>
          <a:endParaRPr lang="ru-RU"/>
        </a:p>
      </dgm:t>
    </dgm:pt>
    <dgm:pt modelId="{26BAFBEB-487C-4487-9093-1B99476A30AA}" type="pres">
      <dgm:prSet presAssocID="{B193AAA7-5494-4EEA-90F2-40A238DCABD5}" presName="arrowAndChildren" presStyleCnt="0"/>
      <dgm:spPr/>
      <dgm:t>
        <a:bodyPr/>
        <a:lstStyle/>
        <a:p>
          <a:endParaRPr lang="ru-RU"/>
        </a:p>
      </dgm:t>
    </dgm:pt>
    <dgm:pt modelId="{279E4D28-2371-4D5F-A22C-BC7FAEF6DE22}" type="pres">
      <dgm:prSet presAssocID="{B193AAA7-5494-4EEA-90F2-40A238DCABD5}" presName="parentTextArrow" presStyleLbl="node1" presStyleIdx="3" presStyleCnt="8"/>
      <dgm:spPr/>
      <dgm:t>
        <a:bodyPr/>
        <a:lstStyle/>
        <a:p>
          <a:endParaRPr lang="ru-RU"/>
        </a:p>
      </dgm:t>
    </dgm:pt>
    <dgm:pt modelId="{CA3C3072-1AE7-4957-8F7C-D2012ED2C6BE}" type="pres">
      <dgm:prSet presAssocID="{019EB83A-5EB3-46C9-AD64-45658D0C03E2}" presName="sp" presStyleCnt="0"/>
      <dgm:spPr/>
      <dgm:t>
        <a:bodyPr/>
        <a:lstStyle/>
        <a:p>
          <a:endParaRPr lang="ru-RU"/>
        </a:p>
      </dgm:t>
    </dgm:pt>
    <dgm:pt modelId="{CEB6CB77-DA87-4605-9738-0CC813A9D810}" type="pres">
      <dgm:prSet presAssocID="{BB30CA39-C371-4740-B3B5-EEEF7C5ADC52}" presName="arrowAndChildren" presStyleCnt="0"/>
      <dgm:spPr/>
      <dgm:t>
        <a:bodyPr/>
        <a:lstStyle/>
        <a:p>
          <a:endParaRPr lang="ru-RU"/>
        </a:p>
      </dgm:t>
    </dgm:pt>
    <dgm:pt modelId="{F06F169E-87D0-4AB7-8BA4-B08A1725ADA9}" type="pres">
      <dgm:prSet presAssocID="{BB30CA39-C371-4740-B3B5-EEEF7C5ADC52}" presName="parentTextArrow" presStyleLbl="node1" presStyleIdx="4" presStyleCnt="8"/>
      <dgm:spPr/>
      <dgm:t>
        <a:bodyPr/>
        <a:lstStyle/>
        <a:p>
          <a:endParaRPr lang="ru-RU"/>
        </a:p>
      </dgm:t>
    </dgm:pt>
    <dgm:pt modelId="{6A789D13-6C68-4748-A08C-92D0355DA9A2}" type="pres">
      <dgm:prSet presAssocID="{A96CEBBA-5610-48D9-9C9F-301C2D9B7BE3}" presName="sp" presStyleCnt="0"/>
      <dgm:spPr/>
      <dgm:t>
        <a:bodyPr/>
        <a:lstStyle/>
        <a:p>
          <a:endParaRPr lang="ru-RU"/>
        </a:p>
      </dgm:t>
    </dgm:pt>
    <dgm:pt modelId="{9A8375BC-BEF7-4DAF-BE5E-BE9B5748604C}" type="pres">
      <dgm:prSet presAssocID="{5EA3345A-A989-4132-9AA1-D2FCF2A4B802}" presName="arrowAndChildren" presStyleCnt="0"/>
      <dgm:spPr/>
      <dgm:t>
        <a:bodyPr/>
        <a:lstStyle/>
        <a:p>
          <a:endParaRPr lang="ru-RU"/>
        </a:p>
      </dgm:t>
    </dgm:pt>
    <dgm:pt modelId="{0A4F8183-EF4D-4A4B-A81F-D416AA09FE5C}" type="pres">
      <dgm:prSet presAssocID="{5EA3345A-A989-4132-9AA1-D2FCF2A4B802}" presName="parentTextArrow" presStyleLbl="node1" presStyleIdx="5" presStyleCnt="8"/>
      <dgm:spPr/>
      <dgm:t>
        <a:bodyPr/>
        <a:lstStyle/>
        <a:p>
          <a:endParaRPr lang="ru-RU"/>
        </a:p>
      </dgm:t>
    </dgm:pt>
    <dgm:pt modelId="{888535F3-6C24-4A24-89D4-95F5F95259A3}" type="pres">
      <dgm:prSet presAssocID="{8C4DB9C2-D9F5-4D7E-B0EE-6505B044E379}" presName="sp" presStyleCnt="0"/>
      <dgm:spPr/>
      <dgm:t>
        <a:bodyPr/>
        <a:lstStyle/>
        <a:p>
          <a:endParaRPr lang="ru-RU"/>
        </a:p>
      </dgm:t>
    </dgm:pt>
    <dgm:pt modelId="{5B447A84-0414-417D-AB61-A65C0588543D}" type="pres">
      <dgm:prSet presAssocID="{F96AEFCC-1E2C-4135-B766-E5AF057378C4}" presName="arrowAndChildren" presStyleCnt="0"/>
      <dgm:spPr/>
      <dgm:t>
        <a:bodyPr/>
        <a:lstStyle/>
        <a:p>
          <a:endParaRPr lang="ru-RU"/>
        </a:p>
      </dgm:t>
    </dgm:pt>
    <dgm:pt modelId="{E788DBE4-AE4A-40C5-B465-1267AEECB1F4}" type="pres">
      <dgm:prSet presAssocID="{F96AEFCC-1E2C-4135-B766-E5AF057378C4}" presName="parentTextArrow" presStyleLbl="node1" presStyleIdx="6" presStyleCnt="8"/>
      <dgm:spPr/>
      <dgm:t>
        <a:bodyPr/>
        <a:lstStyle/>
        <a:p>
          <a:endParaRPr lang="ru-RU"/>
        </a:p>
      </dgm:t>
    </dgm:pt>
    <dgm:pt modelId="{89B426A1-611D-4044-BD7D-F2733BBA25B0}" type="pres">
      <dgm:prSet presAssocID="{C69A5BE8-C0F1-46BE-B420-CA3A202243E4}" presName="sp" presStyleCnt="0"/>
      <dgm:spPr/>
      <dgm:t>
        <a:bodyPr/>
        <a:lstStyle/>
        <a:p>
          <a:endParaRPr lang="ru-RU"/>
        </a:p>
      </dgm:t>
    </dgm:pt>
    <dgm:pt modelId="{ECA91A73-A1B3-4FEC-B18B-659D361255A6}" type="pres">
      <dgm:prSet presAssocID="{C80BFEF6-C86A-4874-B130-FEF5B12EA159}" presName="arrowAndChildren" presStyleCnt="0"/>
      <dgm:spPr/>
      <dgm:t>
        <a:bodyPr/>
        <a:lstStyle/>
        <a:p>
          <a:endParaRPr lang="ru-RU"/>
        </a:p>
      </dgm:t>
    </dgm:pt>
    <dgm:pt modelId="{BEE27BB1-EB02-442A-B3AC-A9F7680F47B4}" type="pres">
      <dgm:prSet presAssocID="{C80BFEF6-C86A-4874-B130-FEF5B12EA159}" presName="parentTextArrow" presStyleLbl="node1" presStyleIdx="7" presStyleCnt="8"/>
      <dgm:spPr/>
      <dgm:t>
        <a:bodyPr/>
        <a:lstStyle/>
        <a:p>
          <a:endParaRPr lang="ru-RU"/>
        </a:p>
      </dgm:t>
    </dgm:pt>
  </dgm:ptLst>
  <dgm:cxnLst>
    <dgm:cxn modelId="{CD6C7AF8-E3C7-4D38-AD8E-720FB104F371}" type="presOf" srcId="{BB30CA39-C371-4740-B3B5-EEEF7C5ADC52}" destId="{F06F169E-87D0-4AB7-8BA4-B08A1725ADA9}" srcOrd="0" destOrd="0" presId="urn:microsoft.com/office/officeart/2005/8/layout/process4"/>
    <dgm:cxn modelId="{A219773C-A027-43F0-92EF-4EB28645E7B8}" type="presOf" srcId="{40ACB187-57BD-435C-B606-41332F3811F9}" destId="{A3D09512-8069-4DC3-AD1F-104DE916C195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5241CE7C-5DBD-49DE-BB37-66D3C82DA54E}" type="presOf" srcId="{FE345D2A-0A46-47D2-801F-4311C5A5DAB9}" destId="{4E9AADE5-41CE-4D62-89F0-E750762E5F9E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66BF3F0F-820B-4853-B2DF-06356C783DD9}" type="presOf" srcId="{55E9CC74-D16F-494E-8BE9-5D66A545576C}" destId="{345F3609-5A6B-4ECC-8BA3-6AC08EFC4122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401A6163-0C54-44D5-8755-8A5A44148CC7}" type="presOf" srcId="{5EA3345A-A989-4132-9AA1-D2FCF2A4B802}" destId="{0A4F8183-EF4D-4A4B-A81F-D416AA09FE5C}" srcOrd="0" destOrd="0" presId="urn:microsoft.com/office/officeart/2005/8/layout/process4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0ACDD2D4-B38A-44AC-AFF5-9A46F46D6BCB}" type="presOf" srcId="{C80BFEF6-C86A-4874-B130-FEF5B12EA159}" destId="{BEE27BB1-EB02-442A-B3AC-A9F7680F47B4}" srcOrd="0" destOrd="0" presId="urn:microsoft.com/office/officeart/2005/8/layout/process4"/>
    <dgm:cxn modelId="{5ADC9DAA-5BF1-4A8A-B4BB-37F6D4487928}" type="presOf" srcId="{03B8235C-EBF2-486C-B18E-C929033C6555}" destId="{BD1931BC-D333-4628-8976-9CBFB513474D}" srcOrd="0" destOrd="0" presId="urn:microsoft.com/office/officeart/2005/8/layout/process4"/>
    <dgm:cxn modelId="{7A445E63-B567-4974-92FE-BCA48D640880}" type="presOf" srcId="{B193AAA7-5494-4EEA-90F2-40A238DCABD5}" destId="{279E4D28-2371-4D5F-A22C-BC7FAEF6DE22}" srcOrd="0" destOrd="0" presId="urn:microsoft.com/office/officeart/2005/8/layout/process4"/>
    <dgm:cxn modelId="{7389A277-2541-4D5A-937A-68693F259393}" type="presOf" srcId="{F96AEFCC-1E2C-4135-B766-E5AF057378C4}" destId="{E788DBE4-AE4A-40C5-B465-1267AEECB1F4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30856717-32A0-49FD-88F7-C06B2D1A76EE}" type="presParOf" srcId="{BD1931BC-D333-4628-8976-9CBFB513474D}" destId="{3BCBD2F2-D0BA-44EC-921F-39894F0F63DA}" srcOrd="0" destOrd="0" presId="urn:microsoft.com/office/officeart/2005/8/layout/process4"/>
    <dgm:cxn modelId="{18B438D6-4986-4764-A494-A556BC346508}" type="presParOf" srcId="{3BCBD2F2-D0BA-44EC-921F-39894F0F63DA}" destId="{4E9AADE5-41CE-4D62-89F0-E750762E5F9E}" srcOrd="0" destOrd="0" presId="urn:microsoft.com/office/officeart/2005/8/layout/process4"/>
    <dgm:cxn modelId="{9FB5FB53-D51A-442F-A6B6-5D111755D584}" type="presParOf" srcId="{BD1931BC-D333-4628-8976-9CBFB513474D}" destId="{65E4B61D-C5CA-4BD8-A273-35B3971C682A}" srcOrd="1" destOrd="0" presId="urn:microsoft.com/office/officeart/2005/8/layout/process4"/>
    <dgm:cxn modelId="{A41093EF-7141-4ADE-A61D-8985E6FAEA16}" type="presParOf" srcId="{BD1931BC-D333-4628-8976-9CBFB513474D}" destId="{90D64DD2-4852-4FD2-B9CA-A4129A1286BD}" srcOrd="2" destOrd="0" presId="urn:microsoft.com/office/officeart/2005/8/layout/process4"/>
    <dgm:cxn modelId="{3132B74E-6494-4300-A411-8FBE8BB9ECCF}" type="presParOf" srcId="{90D64DD2-4852-4FD2-B9CA-A4129A1286BD}" destId="{A3D09512-8069-4DC3-AD1F-104DE916C195}" srcOrd="0" destOrd="0" presId="urn:microsoft.com/office/officeart/2005/8/layout/process4"/>
    <dgm:cxn modelId="{0A66DE21-D1C1-453B-A9DC-85EE7C37A7CE}" type="presParOf" srcId="{BD1931BC-D333-4628-8976-9CBFB513474D}" destId="{79084601-7BF8-49F2-98CD-0F04A9207CA0}" srcOrd="3" destOrd="0" presId="urn:microsoft.com/office/officeart/2005/8/layout/process4"/>
    <dgm:cxn modelId="{E16DB07E-B1A2-4945-9D21-AA068C3249B6}" type="presParOf" srcId="{BD1931BC-D333-4628-8976-9CBFB513474D}" destId="{353C75D2-CCE6-4A35-B53E-5C9B659816E6}" srcOrd="4" destOrd="0" presId="urn:microsoft.com/office/officeart/2005/8/layout/process4"/>
    <dgm:cxn modelId="{049D98EB-1BB2-4435-8AE0-74994A1B28F9}" type="presParOf" srcId="{353C75D2-CCE6-4A35-B53E-5C9B659816E6}" destId="{345F3609-5A6B-4ECC-8BA3-6AC08EFC4122}" srcOrd="0" destOrd="0" presId="urn:microsoft.com/office/officeart/2005/8/layout/process4"/>
    <dgm:cxn modelId="{7B444F87-6A5E-43DF-B0D7-55EFF34398A1}" type="presParOf" srcId="{BD1931BC-D333-4628-8976-9CBFB513474D}" destId="{0C09E368-994E-49BD-B419-1BAE37D6BE40}" srcOrd="5" destOrd="0" presId="urn:microsoft.com/office/officeart/2005/8/layout/process4"/>
    <dgm:cxn modelId="{E1692BA6-8EC9-470D-BDCA-6A421F5833D0}" type="presParOf" srcId="{BD1931BC-D333-4628-8976-9CBFB513474D}" destId="{26BAFBEB-487C-4487-9093-1B99476A30AA}" srcOrd="6" destOrd="0" presId="urn:microsoft.com/office/officeart/2005/8/layout/process4"/>
    <dgm:cxn modelId="{57C70DE3-B042-4677-AC8B-05E8A45528CA}" type="presParOf" srcId="{26BAFBEB-487C-4487-9093-1B99476A30AA}" destId="{279E4D28-2371-4D5F-A22C-BC7FAEF6DE22}" srcOrd="0" destOrd="0" presId="urn:microsoft.com/office/officeart/2005/8/layout/process4"/>
    <dgm:cxn modelId="{54A62A31-F0E8-4EDC-BB7E-34A6F59C334E}" type="presParOf" srcId="{BD1931BC-D333-4628-8976-9CBFB513474D}" destId="{CA3C3072-1AE7-4957-8F7C-D2012ED2C6BE}" srcOrd="7" destOrd="0" presId="urn:microsoft.com/office/officeart/2005/8/layout/process4"/>
    <dgm:cxn modelId="{83457504-BB49-4515-8CDC-AE8BDFADC39C}" type="presParOf" srcId="{BD1931BC-D333-4628-8976-9CBFB513474D}" destId="{CEB6CB77-DA87-4605-9738-0CC813A9D810}" srcOrd="8" destOrd="0" presId="urn:microsoft.com/office/officeart/2005/8/layout/process4"/>
    <dgm:cxn modelId="{2EBF5D7E-552A-40E3-84BD-CD53EC6B4D48}" type="presParOf" srcId="{CEB6CB77-DA87-4605-9738-0CC813A9D810}" destId="{F06F169E-87D0-4AB7-8BA4-B08A1725ADA9}" srcOrd="0" destOrd="0" presId="urn:microsoft.com/office/officeart/2005/8/layout/process4"/>
    <dgm:cxn modelId="{63EC6CA7-7071-4872-A236-BEDD86981DC1}" type="presParOf" srcId="{BD1931BC-D333-4628-8976-9CBFB513474D}" destId="{6A789D13-6C68-4748-A08C-92D0355DA9A2}" srcOrd="9" destOrd="0" presId="urn:microsoft.com/office/officeart/2005/8/layout/process4"/>
    <dgm:cxn modelId="{EC56AA44-BD3C-4EC5-89E1-76D80075043D}" type="presParOf" srcId="{BD1931BC-D333-4628-8976-9CBFB513474D}" destId="{9A8375BC-BEF7-4DAF-BE5E-BE9B5748604C}" srcOrd="10" destOrd="0" presId="urn:microsoft.com/office/officeart/2005/8/layout/process4"/>
    <dgm:cxn modelId="{869ECA62-5F77-4626-A496-080198DEF3BA}" type="presParOf" srcId="{9A8375BC-BEF7-4DAF-BE5E-BE9B5748604C}" destId="{0A4F8183-EF4D-4A4B-A81F-D416AA09FE5C}" srcOrd="0" destOrd="0" presId="urn:microsoft.com/office/officeart/2005/8/layout/process4"/>
    <dgm:cxn modelId="{13123036-1AF7-4DFB-9FA6-34C3EC532073}" type="presParOf" srcId="{BD1931BC-D333-4628-8976-9CBFB513474D}" destId="{888535F3-6C24-4A24-89D4-95F5F95259A3}" srcOrd="11" destOrd="0" presId="urn:microsoft.com/office/officeart/2005/8/layout/process4"/>
    <dgm:cxn modelId="{8048EA62-9463-4AE8-9206-0E874BB9EA67}" type="presParOf" srcId="{BD1931BC-D333-4628-8976-9CBFB513474D}" destId="{5B447A84-0414-417D-AB61-A65C0588543D}" srcOrd="12" destOrd="0" presId="urn:microsoft.com/office/officeart/2005/8/layout/process4"/>
    <dgm:cxn modelId="{298BFEA2-FF4A-4F6A-B767-17722116D224}" type="presParOf" srcId="{5B447A84-0414-417D-AB61-A65C0588543D}" destId="{E788DBE4-AE4A-40C5-B465-1267AEECB1F4}" srcOrd="0" destOrd="0" presId="urn:microsoft.com/office/officeart/2005/8/layout/process4"/>
    <dgm:cxn modelId="{387C5003-BCF7-4E29-A7A1-F017107A325A}" type="presParOf" srcId="{BD1931BC-D333-4628-8976-9CBFB513474D}" destId="{89B426A1-611D-4044-BD7D-F2733BBA25B0}" srcOrd="13" destOrd="0" presId="urn:microsoft.com/office/officeart/2005/8/layout/process4"/>
    <dgm:cxn modelId="{6312DEDB-7B01-42BD-AB59-4CF156C05C2F}" type="presParOf" srcId="{BD1931BC-D333-4628-8976-9CBFB513474D}" destId="{ECA91A73-A1B3-4FEC-B18B-659D361255A6}" srcOrd="14" destOrd="0" presId="urn:microsoft.com/office/officeart/2005/8/layout/process4"/>
    <dgm:cxn modelId="{8A912FF8-9089-4E32-94F5-48711DB7C792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хорошо подвешен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Язык проглотить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Шутки в сторону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Чуть свет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Чувство локтя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Чёрным по белому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Через час по чайной ложке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n>
                <a:solidFill>
                  <a:schemeClr val="accent4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Час от часу</a:t>
          </a:r>
          <a:endParaRPr lang="ru-RU" sz="2400" b="1" kern="1200" dirty="0">
            <a:ln>
              <a:solidFill>
                <a:schemeClr val="accent4">
                  <a:lumMod val="50000"/>
                </a:schemeClr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9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slide" Target="slide7.xml"/><Relationship Id="rId5" Type="http://schemas.openxmlformats.org/officeDocument/2006/relationships/diagramColors" Target="../diagrams/colors9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9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idaktor.ru/interaktivnaya-infografika-v-powerpoint-eto-vozmozhno/#more-5892" TargetMode="External"/><Relationship Id="rId2" Type="http://schemas.openxmlformats.org/officeDocument/2006/relationships/hyperlink" Target="http://img-fotki.yandex.ru/get/6742/39663434.68c/0_9f4ab_5d9a8342_orig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asyen.ru/load/admin/konkursy/mk_45_sozdanie_infografiki_v_powerpoint/232-1-0-62065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7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6.xml"/><Relationship Id="rId5" Type="http://schemas.openxmlformats.org/officeDocument/2006/relationships/diagramQuickStyle" Target="../diagrams/quickStyle1.xml"/><Relationship Id="rId15" Type="http://schemas.openxmlformats.org/officeDocument/2006/relationships/slide" Target="slide10.xml"/><Relationship Id="rId10" Type="http://schemas.openxmlformats.org/officeDocument/2006/relationships/slide" Target="slide5.xml"/><Relationship Id="rId4" Type="http://schemas.openxmlformats.org/officeDocument/2006/relationships/diagramLayout" Target="../diagrams/layout1.xml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openxmlformats.org/officeDocument/2006/relationships/slide" Target="slide7.xml"/><Relationship Id="rId5" Type="http://schemas.openxmlformats.org/officeDocument/2006/relationships/diagramColors" Target="../diagrams/colors2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openxmlformats.org/officeDocument/2006/relationships/slide" Target="slide7.xml"/><Relationship Id="rId5" Type="http://schemas.openxmlformats.org/officeDocument/2006/relationships/diagramColors" Target="../diagrams/colors3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openxmlformats.org/officeDocument/2006/relationships/slide" Target="slide7.xml"/><Relationship Id="rId5" Type="http://schemas.openxmlformats.org/officeDocument/2006/relationships/diagramColors" Target="../diagrams/colors4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5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openxmlformats.org/officeDocument/2006/relationships/slide" Target="slide7.xml"/><Relationship Id="rId5" Type="http://schemas.openxmlformats.org/officeDocument/2006/relationships/diagramColors" Target="../diagrams/colors5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6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openxmlformats.org/officeDocument/2006/relationships/slide" Target="slide7.xml"/><Relationship Id="rId5" Type="http://schemas.openxmlformats.org/officeDocument/2006/relationships/diagramColors" Target="../diagrams/colors6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7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11" Type="http://schemas.openxmlformats.org/officeDocument/2006/relationships/slide" Target="slide7.xml"/><Relationship Id="rId5" Type="http://schemas.openxmlformats.org/officeDocument/2006/relationships/diagramColors" Target="../diagrams/colors7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7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8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11" Type="http://schemas.openxmlformats.org/officeDocument/2006/relationships/slide" Target="slide7.xml"/><Relationship Id="rId5" Type="http://schemas.openxmlformats.org/officeDocument/2006/relationships/diagramColors" Target="../diagrams/colors8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8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61423" y="1268760"/>
            <a:ext cx="72008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i="1" dirty="0">
                <a:ln w="11430"/>
                <a:gradFill>
                  <a:gsLst>
                    <a:gs pos="36000">
                      <a:schemeClr val="accent4">
                        <a:lumMod val="50000"/>
                      </a:schemeClr>
                    </a:gs>
                    <a:gs pos="50000">
                      <a:srgbClr val="FFC000"/>
                    </a:gs>
                    <a:gs pos="65000">
                      <a:schemeClr val="accent4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Фразеологический словарь</a:t>
            </a:r>
            <a:r>
              <a:rPr lang="ru-RU" sz="6600" i="1" dirty="0" smtClean="0">
                <a:ln w="11430"/>
                <a:gradFill>
                  <a:gsLst>
                    <a:gs pos="36000">
                      <a:schemeClr val="accent4">
                        <a:lumMod val="50000"/>
                      </a:schemeClr>
                    </a:gs>
                    <a:gs pos="50000">
                      <a:srgbClr val="FFC000"/>
                    </a:gs>
                    <a:gs pos="65000">
                      <a:schemeClr val="accent4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1430"/>
              <a:gradFill>
                <a:gsLst>
                  <a:gs pos="36000">
                    <a:schemeClr val="accent4">
                      <a:lumMod val="50000"/>
                    </a:schemeClr>
                  </a:gs>
                  <a:gs pos="50000">
                    <a:srgbClr val="FFC000"/>
                  </a:gs>
                  <a:gs pos="65000">
                    <a:schemeClr val="accent4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3600" i="1" dirty="0">
                <a:ln w="11430"/>
                <a:gradFill>
                  <a:gsLst>
                    <a:gs pos="36000">
                      <a:schemeClr val="accent4">
                        <a:lumMod val="50000"/>
                      </a:schemeClr>
                    </a:gs>
                    <a:gs pos="50000">
                      <a:srgbClr val="FFC000"/>
                    </a:gs>
                    <a:gs pos="65000">
                      <a:schemeClr val="accent4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Часть </a:t>
            </a:r>
            <a:r>
              <a:rPr lang="ru-RU" sz="3600" i="1" dirty="0" smtClean="0">
                <a:ln w="11430"/>
                <a:gradFill>
                  <a:gsLst>
                    <a:gs pos="36000">
                      <a:schemeClr val="accent4">
                        <a:lumMod val="50000"/>
                      </a:schemeClr>
                    </a:gs>
                    <a:gs pos="50000">
                      <a:srgbClr val="FFC000"/>
                    </a:gs>
                    <a:gs pos="65000">
                      <a:schemeClr val="accent4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26</a:t>
            </a:r>
            <a:endParaRPr lang="ru-RU" sz="3600" i="1" dirty="0">
              <a:ln w="11430"/>
              <a:gradFill>
                <a:gsLst>
                  <a:gs pos="36000">
                    <a:schemeClr val="accent4">
                      <a:lumMod val="50000"/>
                    </a:schemeClr>
                  </a:gs>
                  <a:gs pos="50000">
                    <a:srgbClr val="FFC000"/>
                  </a:gs>
                  <a:gs pos="65000">
                    <a:schemeClr val="accent4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32932" y="548680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128" y="5301208"/>
            <a:ext cx="5760640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8249751" y="315168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712312622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О том, кто умеет свободно, </a:t>
            </a:r>
          </a:p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легко и много говорить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28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8152" y="5589240"/>
            <a:ext cx="7272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48680"/>
            <a:ext cx="7920880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endParaRPr lang="ru-RU" sz="2000" i="1" dirty="0" smtClean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hlinkClick r:id="rId2"/>
              </a:rPr>
              <a:t>Рамка</a:t>
            </a:r>
            <a:r>
              <a:rPr lang="ru-RU" sz="2000" dirty="0">
                <a:solidFill>
                  <a:schemeClr val="accent4"/>
                </a:solidFill>
                <a:latin typeface="Monotype Corsiva" pitchFamily="66" charset="0"/>
                <a:hlinkClick r:id="rId2"/>
              </a:rPr>
              <a:t> </a:t>
            </a:r>
            <a:endParaRPr lang="ru-RU" sz="2000" dirty="0">
              <a:solidFill>
                <a:schemeClr val="accent4"/>
              </a:solidFill>
              <a:latin typeface="Monotype Corsiva" pitchFamily="66" charset="0"/>
            </a:endParaRPr>
          </a:p>
          <a:p>
            <a:endParaRPr lang="ru-RU" sz="2000" b="1" i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2000" b="1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Г.О.Аствацатурова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0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hlinkClick r:id="rId3"/>
              </a:rPr>
              <a:t>http://didaktor.ru/interaktivnaya-infografika-v-powerpoint-eto-vozmozhno/#more-5892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МК №45. Создание </a:t>
            </a:r>
            <a:r>
              <a:rPr lang="ru-RU" sz="2000" b="1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инфографики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sz="2000" b="1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PowerPoint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20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hlinkClick r:id="rId4"/>
              </a:rPr>
              <a:t>http://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hlinkClick r:id="rId4"/>
              </a:rPr>
              <a:t>easyen.ru/load/admin/konkursy/mk_45_sozdanie_infografiki_v_powerpoint/232-1-0-62065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426363" y="6168381"/>
            <a:ext cx="360000" cy="360000"/>
          </a:xfrm>
          <a:prstGeom prst="actionButtonRetur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сведения 7">
            <a:hlinkClick r:id="rId2" action="ppaction://hlinksldjump" highlightClick="1"/>
          </p:cNvPr>
          <p:cNvSpPr/>
          <p:nvPr/>
        </p:nvSpPr>
        <p:spPr>
          <a:xfrm>
            <a:off x="364196" y="299210"/>
            <a:ext cx="360000" cy="360000"/>
          </a:xfrm>
          <a:prstGeom prst="actionButtonInformati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249751" y="315168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2866473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>
            <a:hlinkClick r:id="rId8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9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10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11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12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13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4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5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249751" y="315168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2325436280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Прямоугольник 22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Постепенно, с течением времени </a:t>
            </a:r>
          </a:p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(о том, что нарастает или слабеет)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25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Умножение 17">
            <a:hlinkClick r:id="" action="ppaction://hlinkshowjump?jump=endshow"/>
          </p:cNvPr>
          <p:cNvSpPr/>
          <p:nvPr/>
        </p:nvSpPr>
        <p:spPr>
          <a:xfrm>
            <a:off x="8249751" y="315168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712312622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Прямоугольник 19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Очень медленно или очень долго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23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249751" y="315168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712312622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Прямоугольник 20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Совершенно ясно и понятно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61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249751" y="315168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712312622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Прямоугольник 20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Взаимная поддержка, </a:t>
            </a:r>
          </a:p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верность товарищам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22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249751" y="315168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712312622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Прямоугольник 20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Очень рано, на рассвете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9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8249751" y="315168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712312622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Если говорить всерьёз </a:t>
            </a:r>
          </a:p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(призыв, предложение перейти к делу)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77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8249751" y="315168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712312622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Замолчать, перестать говорить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96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151"/>
      </a:hlink>
      <a:folHlink>
        <a:srgbClr val="3F3151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356</Words>
  <Application>Microsoft Office PowerPoint</Application>
  <PresentationFormat>Экран (4:3)</PresentationFormat>
  <Paragraphs>102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Comic Sans MS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56</cp:revision>
  <dcterms:created xsi:type="dcterms:W3CDTF">2018-03-09T15:08:22Z</dcterms:created>
  <dcterms:modified xsi:type="dcterms:W3CDTF">2018-03-31T07:48:59Z</dcterms:modified>
</cp:coreProperties>
</file>