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4" r:id="rId3"/>
    <p:sldId id="260" r:id="rId4"/>
  </p:sldIdLst>
  <p:sldSz cx="9144000" cy="6858000" type="screen4x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  <p:embeddedFont>
      <p:font typeface="Comic Sans MS" pitchFamily="66" charset="0"/>
      <p:regular r:id="rId9"/>
      <p:bold r:id="rId10"/>
      <p:italic r:id="rId11"/>
      <p:boldItalic r:id="rId1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88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heme" Target="theme/theme1.xml"/><Relationship Id="rId10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font" Target="fonts/font5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10.08.2018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200800" cy="86895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10.08.2018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200800" cy="86895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  <a:lvl2pPr>
              <a:defRPr sz="24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2pPr>
            <a:lvl3pPr>
              <a:defRPr sz="20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3pPr>
            <a:lvl4pPr>
              <a:defRPr sz="1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4pPr>
            <a:lvl5pPr>
              <a:defRPr sz="1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  <a:lvl2pPr>
              <a:defRPr sz="24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2pPr>
            <a:lvl3pPr>
              <a:defRPr sz="20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3pPr>
            <a:lvl4pPr>
              <a:defRPr sz="1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4pPr>
            <a:lvl5pPr>
              <a:defRPr sz="1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10.08.2018</a:t>
            </a:fld>
            <a:endParaRPr lang="ru-RU"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200800" cy="86895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10.08.2018</a:t>
            </a:fld>
            <a:endParaRPr lang="ru-RU"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10.08.2018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6" r:id="rId4"/>
    <p:sldLayoutId id="2147483667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hotoshop-master.ru/adds/scrapbooking/20093-skrap-nabor-yarmarka-chast-2.html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971600" y="1268760"/>
            <a:ext cx="7200800" cy="4336277"/>
            <a:chOff x="1115616" y="2146448"/>
            <a:chExt cx="7165477" cy="382608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7165477" cy="22539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8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Шаблон </a:t>
              </a:r>
              <a:r>
                <a:rPr lang="ru-RU" sz="8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презентации</a:t>
              </a:r>
              <a:endParaRPr lang="ru-RU" sz="8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832164" y="5022056"/>
              <a:ext cx="5732382" cy="9504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Автор шаблона : </a:t>
              </a:r>
              <a:r>
                <a:rPr lang="ru-RU" sz="1600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учитель начальных </a:t>
              </a:r>
              <a:r>
                <a:rPr lang="ru-RU" sz="1600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классов МКОУ </a:t>
              </a:r>
              <a:r>
                <a:rPr lang="ru-RU" sz="1600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 err="1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Искитимского</a:t>
              </a:r>
              <a:r>
                <a:rPr lang="ru-RU" sz="1600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 района  </a:t>
              </a:r>
              <a:r>
                <a:rPr lang="ru-RU" sz="1600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Новосибирской </a:t>
              </a:r>
              <a:r>
                <a:rPr lang="ru-RU" sz="1600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2018</a:t>
              </a:r>
              <a:endParaRPr lang="ru-RU" sz="1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80728"/>
            <a:ext cx="7200800" cy="648072"/>
          </a:xfrm>
        </p:spPr>
        <p:txBody>
          <a:bodyPr anchor="ctr"/>
          <a:lstStyle/>
          <a:p>
            <a:endParaRPr lang="ru-RU" sz="4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1944" y="1988840"/>
            <a:ext cx="7200800" cy="3960440"/>
          </a:xfrm>
        </p:spPr>
        <p:txBody>
          <a:bodyPr/>
          <a:lstStyle/>
          <a:p>
            <a:endParaRPr lang="ru-RU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47072" y="1993799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err="1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Искитимского</a:t>
              </a: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Новосибирской области</a:t>
              </a:r>
              <a:endParaRPr lang="ru-RU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  <a:hlinkClick r:id="rId2"/>
                </a:rPr>
                <a:t> http://linda6035.ucoz.ru/</a:t>
              </a:r>
              <a:r>
                <a:rPr lang="ru-RU" sz="2000" b="1" dirty="0" smtClean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r>
                <a:rPr lang="en-US" sz="2000" b="1" dirty="0" smtClean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r>
                <a:rPr lang="ru-RU" sz="2000" b="1" dirty="0" smtClean="0">
                  <a:solidFill>
                    <a:schemeClr val="accent3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endParaRPr lang="ru-RU" sz="20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957633" y="713098"/>
            <a:ext cx="72008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Информационные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источники</a:t>
            </a:r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Скрап-набор </a:t>
            </a:r>
            <a:r>
              <a:rPr lang="en-US" sz="16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3"/>
              </a:rPr>
              <a:t>https://</a:t>
            </a:r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3"/>
              </a:rPr>
              <a:t>photoshop-master.ru/adds/scrapbooking/20093-skrap-nabor-yarmarka-chast-2.html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5747" y="5589240"/>
            <a:ext cx="7218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На момент создания ресурса все ссылки являются активными!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80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81</Words>
  <Application>Microsoft Office PowerPoint</Application>
  <PresentationFormat>Экран (4:3)</PresentationFormat>
  <Paragraphs>20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Comic Sans MS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Рамки</dc:title>
  <dc:creator>Фокина Лидия Петровна</dc:creator>
  <cp:keywords>Шаблон презентации</cp:keywords>
  <cp:lastModifiedBy>Admin</cp:lastModifiedBy>
  <cp:revision>42</cp:revision>
  <dcterms:created xsi:type="dcterms:W3CDTF">2014-07-06T18:18:01Z</dcterms:created>
  <dcterms:modified xsi:type="dcterms:W3CDTF">2018-08-10T12:26:45Z</dcterms:modified>
</cp:coreProperties>
</file>