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1" r:id="rId4"/>
    <p:sldId id="265" r:id="rId5"/>
    <p:sldId id="264" r:id="rId6"/>
    <p:sldId id="259" r:id="rId7"/>
  </p:sldIdLst>
  <p:sldSz cx="9144000" cy="6858000" type="screen4x3"/>
  <p:notesSz cx="6858000" cy="9144000"/>
  <p:embeddedFontLst>
    <p:embeddedFont>
      <p:font typeface="Comic Sans MS" pitchFamily="66" charset="0"/>
      <p:regular r:id="rId8"/>
      <p:bold r:id="rId9"/>
    </p:embeddedFont>
    <p:embeddedFont>
      <p:font typeface="Calibri" pitchFamily="34" charset="0"/>
      <p:regular r:id="rId10"/>
      <p:bold r:id="rId11"/>
      <p:italic r:id="rId12"/>
      <p:boldItalic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20092-skrap-nabor-yarmarka-chast-1.html" TargetMode="External"/><Relationship Id="rId7" Type="http://schemas.openxmlformats.org/officeDocument/2006/relationships/hyperlink" Target="http://easyen.ru/load/563-1-0-63547" TargetMode="External"/><Relationship Id="rId2" Type="http://schemas.openxmlformats.org/officeDocument/2006/relationships/hyperlink" Target="http://img1.liveinternet.ru/images/attach/c/1/55/206/55206899_46b35280a57b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daktor.ru/kak-sdelat-sorbonku-bolee-interaktivnoj/" TargetMode="External"/><Relationship Id="rId5" Type="http://schemas.openxmlformats.org/officeDocument/2006/relationships/hyperlink" Target="http://nachalo4ka.ru/wp-content/uploads/2015/01/raznotsvetnyie-kruglyie-sharyi-1.png" TargetMode="External"/><Relationship Id="rId4" Type="http://schemas.openxmlformats.org/officeDocument/2006/relationships/hyperlink" Target="https://photoshop-master.ru/adds/scrapbooking/20093-skrap-nabor-yarmarka-chast-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6909065" cy="2736303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2200" dirty="0" smtClean="0">
                <a:solidFill>
                  <a:srgbClr val="0070C0"/>
                </a:solidFill>
                <a:latin typeface="Comic Sans MS" pitchFamily="66" charset="0"/>
              </a:rPr>
              <a:t>Тренажёр по математике по теме</a:t>
            </a:r>
            <a:br>
              <a:rPr lang="ru-RU" sz="22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ж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</a:t>
            </a:r>
            <a:b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п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х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»</a:t>
            </a:r>
            <a:b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200" b="1" dirty="0">
                <a:solidFill>
                  <a:schemeClr val="accent2"/>
                </a:solidFill>
                <a:latin typeface="Comic Sans MS" pitchFamily="66" charset="0"/>
              </a:rPr>
              <a:t>Ч</a:t>
            </a:r>
            <a:r>
              <a:rPr lang="ru-RU" sz="2200" b="1" dirty="0" smtClean="0">
                <a:solidFill>
                  <a:schemeClr val="accent2"/>
                </a:solidFill>
                <a:latin typeface="Comic Sans MS" pitchFamily="66" charset="0"/>
              </a:rPr>
              <a:t>асть 1</a:t>
            </a:r>
            <a: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49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Comic Sans MS" pitchFamily="66" charset="0"/>
              </a:rPr>
              <a:t>1 класс</a:t>
            </a:r>
            <a:br>
              <a:rPr lang="ru-RU" sz="22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Comic Sans MS" pitchFamily="66" charset="0"/>
              </a:rPr>
              <a:t>УМК любой</a:t>
            </a:r>
            <a:endParaRPr lang="ru-RU" sz="2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293096"/>
            <a:ext cx="4320481" cy="792088"/>
          </a:xfrm>
        </p:spPr>
        <p:txBody>
          <a:bodyPr>
            <a:normAutofit fontScale="62500" lnSpcReduction="20000"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1900" b="1" dirty="0" smtClean="0">
                <a:solidFill>
                  <a:schemeClr val="accent2"/>
                </a:solidFill>
                <a:latin typeface="Comic Sans MS" pitchFamily="66" charset="0"/>
              </a:rPr>
              <a:t>Автор презентации: Фокина Лидия Петровна,</a:t>
            </a:r>
          </a:p>
          <a:p>
            <a:r>
              <a:rPr lang="ru-RU" sz="1900" b="1" dirty="0">
                <a:solidFill>
                  <a:schemeClr val="accent2"/>
                </a:solidFill>
                <a:latin typeface="Comic Sans MS" pitchFamily="66" charset="0"/>
              </a:rPr>
              <a:t>у</a:t>
            </a:r>
            <a:r>
              <a:rPr lang="ru-RU" sz="1900" b="1" dirty="0" smtClean="0">
                <a:solidFill>
                  <a:schemeClr val="accent2"/>
                </a:solidFill>
                <a:latin typeface="Comic Sans MS" pitchFamily="66" charset="0"/>
              </a:rPr>
              <a:t>читель начальных классов МКОУ «СОШ ст. Евсино»</a:t>
            </a:r>
          </a:p>
          <a:p>
            <a:r>
              <a:rPr lang="ru-RU" sz="1900" b="1" dirty="0" err="1" smtClean="0">
                <a:solidFill>
                  <a:schemeClr val="accent2"/>
                </a:solidFill>
                <a:latin typeface="Comic Sans MS" pitchFamily="66" charset="0"/>
              </a:rPr>
              <a:t>Искитимского</a:t>
            </a:r>
            <a:r>
              <a:rPr lang="ru-RU" sz="1900" b="1" dirty="0" smtClean="0">
                <a:solidFill>
                  <a:schemeClr val="accent2"/>
                </a:solidFill>
                <a:latin typeface="Comic Sans MS" pitchFamily="66" charset="0"/>
              </a:rPr>
              <a:t> района Новосибирской области</a:t>
            </a:r>
          </a:p>
          <a:p>
            <a:r>
              <a:rPr lang="ru-RU" sz="1900" b="1" dirty="0" smtClean="0">
                <a:solidFill>
                  <a:schemeClr val="accent2"/>
                </a:solidFill>
                <a:latin typeface="Comic Sans MS" pitchFamily="66" charset="0"/>
              </a:rPr>
              <a:t>2018</a:t>
            </a:r>
            <a:endParaRPr lang="ru-RU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908720"/>
            <a:ext cx="5540913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Анимированная </a:t>
            </a:r>
            <a:r>
              <a:rPr lang="ru-RU" b="1" dirty="0" err="1" smtClean="0">
                <a:solidFill>
                  <a:schemeClr val="accent2"/>
                </a:solidFill>
                <a:latin typeface="Comic Sans MS" pitchFamily="66" charset="0"/>
              </a:rPr>
              <a:t>сорбонка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с 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удалением</a:t>
            </a:r>
            <a:endParaRPr lang="ru-RU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53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827584" y="980728"/>
            <a:ext cx="6840760" cy="4853464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Дорогой друг!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Помоги мне собрать шары. </a:t>
            </a:r>
            <a: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  <a:t>Для этого нужно правильно решить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примеры. </a:t>
            </a:r>
            <a: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  <a:t>Проверить себя можно, кликнув мышкой по примеру. Если ответ верный,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жми </a:t>
            </a:r>
            <a: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  <a:t>на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фигуру с цифрой.</a:t>
            </a:r>
            <a:endParaRPr lang="ru-RU" sz="2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79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1269" y="3354131"/>
            <a:ext cx="2748903" cy="327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4005064"/>
            <a:ext cx="1368000" cy="1368000"/>
          </a:xfrm>
          <a:prstGeom prst="round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+ 5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4010403"/>
            <a:ext cx="1368000" cy="1357322"/>
          </a:xfrm>
          <a:prstGeom prst="round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99592" y="40050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+ 6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466695" y="1552302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+ 8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59882" y="4046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+ 9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252617" y="1568819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+ 7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936617" y="4018975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2664000" y="4455064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283469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4284000" y="2213119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573330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Шестиугольник 22"/>
          <p:cNvSpPr/>
          <p:nvPr/>
        </p:nvSpPr>
        <p:spPr>
          <a:xfrm>
            <a:off x="5904000" y="4554335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7812360" y="6041643"/>
            <a:ext cx="720000" cy="360000"/>
          </a:xfrm>
          <a:prstGeom prst="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74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1269" y="3354131"/>
            <a:ext cx="2748903" cy="327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4005064"/>
            <a:ext cx="1368000" cy="1368000"/>
          </a:xfrm>
          <a:prstGeom prst="round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+ 3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4010403"/>
            <a:ext cx="1368000" cy="1357322"/>
          </a:xfrm>
          <a:prstGeom prst="round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99592" y="40050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+ 6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466695" y="1552302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+ 7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59882" y="4046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+ 4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252617" y="1568819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+ 2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936617" y="4018975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2664000" y="4455064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283469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4284000" y="2213119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573330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Шестиугольник 22"/>
          <p:cNvSpPr/>
          <p:nvPr/>
        </p:nvSpPr>
        <p:spPr>
          <a:xfrm>
            <a:off x="5904000" y="4554335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7812360" y="6041643"/>
            <a:ext cx="720000" cy="360000"/>
          </a:xfrm>
          <a:prstGeom prst="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85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1269" y="3354131"/>
            <a:ext cx="2748903" cy="327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4005064"/>
            <a:ext cx="1368000" cy="1368000"/>
          </a:xfrm>
          <a:prstGeom prst="round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+ 5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4010403"/>
            <a:ext cx="1368000" cy="1357322"/>
          </a:xfrm>
          <a:prstGeom prst="round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99592" y="40050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+ 3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466695" y="1552302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+ 7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59882" y="4046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+ 7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252617" y="1568819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+ 6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936617" y="4018975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2664000" y="4455064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283469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4284000" y="2213119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573330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Шестиугольник 22"/>
          <p:cNvSpPr/>
          <p:nvPr/>
        </p:nvSpPr>
        <p:spPr>
          <a:xfrm>
            <a:off x="5904000" y="4554335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Умножение 25">
            <a:hlinkClick r:id="" action="ppaction://hlinkshowjump?jump=endshow"/>
          </p:cNvPr>
          <p:cNvSpPr/>
          <p:nvPr/>
        </p:nvSpPr>
        <p:spPr>
          <a:xfrm>
            <a:off x="8230211" y="6005412"/>
            <a:ext cx="540000" cy="540000"/>
          </a:xfrm>
          <a:prstGeom prst="mathMultiply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23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Информационные источники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3"/>
            <a:ext cx="7416824" cy="2952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  <a:latin typeface="Comic Sans MS" pitchFamily="66" charset="0"/>
              </a:rPr>
              <a:t>Рамка </a:t>
            </a:r>
            <a:r>
              <a:rPr lang="ru-RU" sz="1400" dirty="0">
                <a:solidFill>
                  <a:srgbClr val="0070C0"/>
                </a:solidFill>
                <a:latin typeface="Comic Sans MS" pitchFamily="66" charset="0"/>
                <a:hlinkClick r:id="rId2"/>
              </a:rPr>
              <a:t>http://</a:t>
            </a:r>
            <a:r>
              <a:rPr lang="ru-RU" sz="1400" dirty="0" smtClean="0">
                <a:solidFill>
                  <a:srgbClr val="0070C0"/>
                </a:solidFill>
                <a:latin typeface="Comic Sans MS" pitchFamily="66" charset="0"/>
                <a:hlinkClick r:id="rId2"/>
              </a:rPr>
              <a:t>img1.liveinternet.ru/images/attach/c/1/55/206/55206899_46b35280a57b.png</a:t>
            </a:r>
            <a:r>
              <a:rPr lang="ru-RU" sz="1400" dirty="0" smtClean="0">
                <a:solidFill>
                  <a:srgbClr val="0070C0"/>
                </a:solidFill>
                <a:latin typeface="Comic Sans MS" pitchFamily="66" charset="0"/>
              </a:rPr>
              <a:t>  </a:t>
            </a:r>
            <a:endParaRPr lang="ru-RU" sz="1400" dirty="0">
              <a:solidFill>
                <a:srgbClr val="0070C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  <a:latin typeface="Comic Sans MS" pitchFamily="66" charset="0"/>
              </a:rPr>
              <a:t>Скрап-набор </a:t>
            </a:r>
            <a:r>
              <a:rPr lang="ru-RU" sz="1400" dirty="0">
                <a:solidFill>
                  <a:srgbClr val="0070C0"/>
                </a:solidFill>
                <a:latin typeface="Comic Sans MS" pitchFamily="66" charset="0"/>
                <a:hlinkClick r:id="rId3"/>
              </a:rPr>
              <a:t>https://</a:t>
            </a:r>
            <a:r>
              <a:rPr lang="ru-RU" sz="1400" dirty="0" smtClean="0">
                <a:solidFill>
                  <a:srgbClr val="0070C0"/>
                </a:solidFill>
                <a:latin typeface="Comic Sans MS" pitchFamily="66" charset="0"/>
                <a:hlinkClick r:id="rId3"/>
              </a:rPr>
              <a:t>photoshop-master.ru/adds/scrapbooking/20092-skrap-nabor-yarmarka-chast-1.html</a:t>
            </a:r>
            <a:r>
              <a:rPr lang="ru-RU" sz="1400" dirty="0" smtClean="0">
                <a:solidFill>
                  <a:srgbClr val="0070C0"/>
                </a:solidFill>
                <a:latin typeface="Comic Sans MS" pitchFamily="66" charset="0"/>
              </a:rPr>
              <a:t>  </a:t>
            </a:r>
            <a:endParaRPr lang="ru-RU" sz="1400" dirty="0">
              <a:solidFill>
                <a:srgbClr val="0070C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1400" b="1" dirty="0">
                <a:solidFill>
                  <a:srgbClr val="0070C0"/>
                </a:solidFill>
                <a:latin typeface="Comic Sans MS" pitchFamily="66" charset="0"/>
              </a:rPr>
              <a:t>Скрап-набор </a:t>
            </a:r>
            <a:r>
              <a:rPr lang="ru-RU" sz="1400" dirty="0">
                <a:solidFill>
                  <a:srgbClr val="0070C0"/>
                </a:solidFill>
                <a:latin typeface="Comic Sans MS" pitchFamily="66" charset="0"/>
                <a:hlinkClick r:id="rId4"/>
              </a:rPr>
              <a:t>https://</a:t>
            </a:r>
            <a:r>
              <a:rPr lang="ru-RU" sz="1400" dirty="0" smtClean="0">
                <a:solidFill>
                  <a:srgbClr val="0070C0"/>
                </a:solidFill>
                <a:latin typeface="Comic Sans MS" pitchFamily="66" charset="0"/>
                <a:hlinkClick r:id="rId4"/>
              </a:rPr>
              <a:t>photoshop-master.ru/adds/scrapbooking/20093-skrap-nabor-yarmarka-chast-2.html</a:t>
            </a:r>
            <a:r>
              <a:rPr lang="ru-RU" sz="1400" dirty="0" smtClean="0">
                <a:solidFill>
                  <a:srgbClr val="0070C0"/>
                </a:solidFill>
                <a:latin typeface="Comic Sans MS" pitchFamily="66" charset="0"/>
              </a:rPr>
              <a:t>  </a:t>
            </a:r>
            <a:endParaRPr lang="ru-RU" sz="1400" dirty="0">
              <a:solidFill>
                <a:srgbClr val="0070C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70C0"/>
                </a:solidFill>
                <a:latin typeface="Comic Sans MS" pitchFamily="66" charset="0"/>
              </a:rPr>
              <a:t>Шары </a:t>
            </a:r>
            <a:r>
              <a:rPr lang="en-US" sz="1400" dirty="0">
                <a:solidFill>
                  <a:srgbClr val="0070C0"/>
                </a:solidFill>
                <a:latin typeface="Comic Sans MS" pitchFamily="66" charset="0"/>
                <a:hlinkClick r:id="rId5"/>
              </a:rPr>
              <a:t>http://</a:t>
            </a:r>
            <a:r>
              <a:rPr lang="en-US" sz="1400" dirty="0" smtClean="0">
                <a:solidFill>
                  <a:srgbClr val="0070C0"/>
                </a:solidFill>
                <a:latin typeface="Comic Sans MS" pitchFamily="66" charset="0"/>
                <a:hlinkClick r:id="rId5"/>
              </a:rPr>
              <a:t>nachalo4ka.ru/wp-content/uploads/2015/01/raznotsvetnyie-kruglyie-sharyi-1.png</a:t>
            </a:r>
            <a:endParaRPr lang="ru-RU" sz="14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70C0"/>
                </a:solidFill>
                <a:latin typeface="Comic Sans MS" pitchFamily="66" charset="0"/>
              </a:rPr>
              <a:t>Автор </a:t>
            </a:r>
            <a:r>
              <a:rPr lang="ru-RU" sz="1400" b="1" dirty="0">
                <a:solidFill>
                  <a:srgbClr val="0070C0"/>
                </a:solidFill>
                <a:latin typeface="Comic Sans MS" pitchFamily="66" charset="0"/>
              </a:rPr>
              <a:t>технологического приема </a:t>
            </a:r>
            <a:r>
              <a:rPr lang="ru-RU" sz="1400" b="1" dirty="0" smtClean="0">
                <a:solidFill>
                  <a:srgbClr val="0070C0"/>
                </a:solidFill>
                <a:latin typeface="Comic Sans MS" pitchFamily="66" charset="0"/>
              </a:rPr>
              <a:t>«</a:t>
            </a:r>
            <a:r>
              <a:rPr lang="ru-RU" sz="1400" b="1" dirty="0">
                <a:solidFill>
                  <a:srgbClr val="0070C0"/>
                </a:solidFill>
                <a:latin typeface="Comic Sans MS" pitchFamily="66" charset="0"/>
              </a:rPr>
              <a:t>Анимированная </a:t>
            </a:r>
            <a:r>
              <a:rPr lang="ru-RU" sz="1400" b="1" dirty="0" err="1">
                <a:solidFill>
                  <a:srgbClr val="0070C0"/>
                </a:solidFill>
                <a:latin typeface="Comic Sans MS" pitchFamily="66" charset="0"/>
              </a:rPr>
              <a:t>сорбонка</a:t>
            </a:r>
            <a:r>
              <a:rPr lang="ru-RU" sz="1400" b="1" dirty="0">
                <a:solidFill>
                  <a:srgbClr val="0070C0"/>
                </a:solidFill>
                <a:latin typeface="Comic Sans MS" pitchFamily="66" charset="0"/>
              </a:rPr>
              <a:t> с удалением» </a:t>
            </a:r>
            <a:r>
              <a:rPr lang="ru-RU" sz="1400" b="1" dirty="0" err="1" smtClean="0">
                <a:solidFill>
                  <a:srgbClr val="0070C0"/>
                </a:solidFill>
                <a:latin typeface="Comic Sans MS" pitchFamily="66" charset="0"/>
              </a:rPr>
              <a:t>Г.О.Аствацатуров</a:t>
            </a:r>
            <a:r>
              <a:rPr lang="ru-RU" sz="1400" b="1" dirty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1400" dirty="0" smtClean="0">
                <a:latin typeface="Comic Sans MS" pitchFamily="66" charset="0"/>
                <a:hlinkClick r:id="rId6"/>
              </a:rPr>
              <a:t>http</a:t>
            </a:r>
            <a:r>
              <a:rPr lang="ru-RU" sz="1400" dirty="0">
                <a:latin typeface="Comic Sans MS" pitchFamily="66" charset="0"/>
                <a:hlinkClick r:id="rId6"/>
              </a:rPr>
              <a:t>://</a:t>
            </a:r>
            <a:r>
              <a:rPr lang="ru-RU" sz="1400" dirty="0" smtClean="0">
                <a:latin typeface="Comic Sans MS" pitchFamily="66" charset="0"/>
                <a:hlinkClick r:id="rId6"/>
              </a:rPr>
              <a:t>didaktor.ru/kak-sdelat-sorbonku-bolee-interaktivnoj/</a:t>
            </a:r>
            <a:endParaRPr lang="ru-RU" sz="14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70C0"/>
                </a:solidFill>
                <a:latin typeface="Comic Sans MS" pitchFamily="66" charset="0"/>
              </a:rPr>
              <a:t>Мастер-класс </a:t>
            </a:r>
            <a:r>
              <a:rPr lang="ru-RU" sz="1400" dirty="0" smtClean="0">
                <a:latin typeface="Comic Sans MS" pitchFamily="66" charset="0"/>
                <a:hlinkClick r:id="rId7"/>
              </a:rPr>
              <a:t>http</a:t>
            </a:r>
            <a:r>
              <a:rPr lang="ru-RU" sz="1400" dirty="0">
                <a:latin typeface="Comic Sans MS" pitchFamily="66" charset="0"/>
                <a:hlinkClick r:id="rId7"/>
              </a:rPr>
              <a:t>://easyen.ru/load/563-1-0-63547</a:t>
            </a:r>
            <a:endParaRPr lang="ru-RU" sz="1400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1846" y="4869160"/>
            <a:ext cx="5910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 момент создания ресурса все ссылки являются активными!</a:t>
            </a:r>
            <a:endParaRPr lang="ru-RU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69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504D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185</Words>
  <Application>Microsoft Office PowerPoint</Application>
  <PresentationFormat>Экран (4:3)</PresentationFormat>
  <Paragraphs>61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Comic Sans MS</vt:lpstr>
      <vt:lpstr>Calibri</vt:lpstr>
      <vt:lpstr>Тема Office</vt:lpstr>
      <vt:lpstr>Тренажёр по математике по теме «Сложение в пределах 20» Часть 1 1 класс УМК любой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коласс</dc:title>
  <dc:creator>Фокина Лидия Петровна</dc:creator>
  <cp:keywords>Тренажёр по математике</cp:keywords>
  <cp:lastModifiedBy>Фокина Лидия Петровна</cp:lastModifiedBy>
  <cp:revision>30</cp:revision>
  <dcterms:created xsi:type="dcterms:W3CDTF">2017-10-03T14:22:14Z</dcterms:created>
  <dcterms:modified xsi:type="dcterms:W3CDTF">2018-05-31T05:44:51Z</dcterms:modified>
</cp:coreProperties>
</file>