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56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123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106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253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73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1872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225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918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5399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32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2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399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902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227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336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083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99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554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EC524B9-3986-4FB1-97EC-15095B0554E1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84BE350-DC0E-4B4F-8F1F-5C674212C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410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1361" y="917015"/>
            <a:ext cx="11450595" cy="238760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00B050"/>
                </a:solidFill>
              </a:rPr>
              <a:t>Изучаем </a:t>
            </a:r>
            <a:r>
              <a:rPr lang="ru-RU" sz="4400" b="1" i="1" dirty="0" smtClean="0">
                <a:solidFill>
                  <a:srgbClr val="00B050"/>
                </a:solidFill>
              </a:rPr>
              <a:t>с ребёнком </a:t>
            </a:r>
            <a:br>
              <a:rPr lang="ru-RU" sz="4400" b="1" i="1" dirty="0" smtClean="0">
                <a:solidFill>
                  <a:srgbClr val="00B050"/>
                </a:solidFill>
              </a:rPr>
            </a:br>
            <a:r>
              <a:rPr lang="ru-RU" sz="4400" b="1" i="1" dirty="0" smtClean="0">
                <a:solidFill>
                  <a:srgbClr val="00B050"/>
                </a:solidFill>
              </a:rPr>
              <a:t>Правила </a:t>
            </a:r>
            <a:r>
              <a:rPr lang="ru-RU" sz="4400" b="1" i="1" dirty="0" smtClean="0">
                <a:solidFill>
                  <a:srgbClr val="00B050"/>
                </a:solidFill>
              </a:rPr>
              <a:t>дорожного </a:t>
            </a:r>
            <a:r>
              <a:rPr lang="ru-RU" sz="4400" b="1" i="1" dirty="0">
                <a:solidFill>
                  <a:srgbClr val="00B050"/>
                </a:solidFill>
              </a:rPr>
              <a:t>д</a:t>
            </a:r>
            <a:r>
              <a:rPr lang="ru-RU" sz="4400" b="1" i="1" dirty="0" smtClean="0">
                <a:solidFill>
                  <a:srgbClr val="00B050"/>
                </a:solidFill>
              </a:rPr>
              <a:t>вижения </a:t>
            </a:r>
            <a:br>
              <a:rPr lang="ru-RU" sz="4400" b="1" i="1" dirty="0" smtClean="0">
                <a:solidFill>
                  <a:srgbClr val="00B050"/>
                </a:solidFill>
              </a:rPr>
            </a:br>
            <a:endParaRPr lang="ru-RU" sz="4400" b="1" i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9643" y="3304615"/>
            <a:ext cx="8979243" cy="351399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95637"/>
                </a:solidFill>
              </a:rPr>
              <a:t>Презентация для родителей</a:t>
            </a:r>
          </a:p>
          <a:p>
            <a:endParaRPr lang="ru-RU" sz="3200" b="1" dirty="0">
              <a:solidFill>
                <a:srgbClr val="C95637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64" y="4093105"/>
            <a:ext cx="3425911" cy="27255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9111047" y="5462993"/>
            <a:ext cx="3089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Составитель: старший </a:t>
            </a:r>
          </a:p>
          <a:p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воспитатель МБДОУ № 195 </a:t>
            </a:r>
          </a:p>
          <a:p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Черемичкина Е.Н.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821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8" t="2445" r="4609" b="8749"/>
          <a:stretch/>
        </p:blipFill>
        <p:spPr>
          <a:xfrm>
            <a:off x="4217772" y="2899719"/>
            <a:ext cx="5066271" cy="38882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23568"/>
            <a:ext cx="10667999" cy="2776151"/>
          </a:xfrm>
        </p:spPr>
        <p:txBody>
          <a:bodyPr>
            <a:normAutofit/>
          </a:bodyPr>
          <a:lstStyle/>
          <a:p>
            <a:r>
              <a:rPr lang="ru-RU" sz="2400" b="1" dirty="0"/>
              <a:t>Как только ваш малыш начнет ходить дальше, чем детская площадка возле дома, то он непременно заметит дорожные </a:t>
            </a:r>
            <a:r>
              <a:rPr lang="ru-RU" sz="2400" b="1" dirty="0" smtClean="0"/>
              <a:t>знаки. Часто встречаются знаки: </a:t>
            </a:r>
            <a:r>
              <a:rPr lang="ru-RU" sz="2400" b="1" dirty="0"/>
              <a:t>«Пешеходный переход», </a:t>
            </a:r>
            <a:r>
              <a:rPr lang="ru-RU" sz="2400" b="1" dirty="0" smtClean="0"/>
              <a:t>«</a:t>
            </a:r>
            <a:r>
              <a:rPr lang="ru-RU" sz="2400" b="1" dirty="0"/>
              <a:t>Место остановки трамвая», «Место остановки </a:t>
            </a:r>
            <a:r>
              <a:rPr lang="ru-RU" sz="2400" b="1" dirty="0" smtClean="0"/>
              <a:t>автобуса и (или) троллейбуса». </a:t>
            </a:r>
            <a:r>
              <a:rPr lang="ru-RU" sz="2400" b="1" dirty="0"/>
              <a:t>Любознательный ребенок увидит и другие </a:t>
            </a:r>
            <a:r>
              <a:rPr lang="ru-RU" sz="2400" b="1" dirty="0" smtClean="0"/>
              <a:t>знаки.  Задача родителей научить видеть дорожные знаки и соблюдать Правила дорожного движения.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00629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438047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Родители, помните: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основной способ формирования навыков безопасного поведения у ребёнка  - это </a:t>
            </a:r>
            <a:r>
              <a:rPr lang="ru-RU" dirty="0" smtClean="0">
                <a:solidFill>
                  <a:srgbClr val="C00000"/>
                </a:solidFill>
              </a:rPr>
              <a:t>наблюдение и подражание взрослым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прежде всего родителям.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983" y="3769600"/>
            <a:ext cx="2323071" cy="3088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3440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287559" cy="3845011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</a:rPr>
              <a:t>Крепко держите ребёнка за руку!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Самая частая причина ДТП с пешеходами –               это, когда ребёнок вырвался из рук родителей.</a:t>
            </a:r>
            <a:r>
              <a:rPr lang="ru-RU" dirty="0"/>
              <a:t> Будьте готовы удержать </a:t>
            </a:r>
            <a:r>
              <a:rPr lang="ru-RU" dirty="0" smtClean="0"/>
              <a:t>ребёнка!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315" y="3239311"/>
            <a:ext cx="6334273" cy="35580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8038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183292"/>
            <a:ext cx="10018713" cy="5105400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</a:rPr>
              <a:t>Учите ребёнка смотреть и слушать!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 ребёнка должен выработаться твёрдый навык, прежде чем сделать первый шаг с тротуара, он поворачивает голову, осматривает дорогу во всех направлениях и «слушает дорогу».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9" r="8916"/>
          <a:stretch/>
        </p:blipFill>
        <p:spPr>
          <a:xfrm>
            <a:off x="4234249" y="3936871"/>
            <a:ext cx="3886391" cy="29211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0281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668" y="3344111"/>
            <a:ext cx="2525840" cy="35138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313037"/>
            <a:ext cx="10018713" cy="3830595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</a:rPr>
              <a:t>Никогда не перебегайте проезжую часть!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>Начинать движение по пешеходному переходу на зелёный сигнал светофора можно только убедившись, что все машины остановились.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0727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170" y="313038"/>
            <a:ext cx="10018713" cy="3871784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</a:rPr>
              <a:t>Переходите проезжую часть только по пешеходному переходу!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>Выходить на проезжую часть из-за стоящего транспорта нельзя! Дойдите до ближайшего пешеходного перехода и перейдите дорогу.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4"/>
          <a:stretch/>
        </p:blipFill>
        <p:spPr>
          <a:xfrm>
            <a:off x="4474753" y="4184822"/>
            <a:ext cx="4235538" cy="26731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5901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356492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Уважаемые родители! Знайте и соблюдайте Правила дорожного движения и всегда будьте примером для своих детей!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4303" y="5296929"/>
            <a:ext cx="8998720" cy="10462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Материалы взяты с сайта  МБОУ ДО ГЦД(Ю)ТТ </a:t>
            </a:r>
            <a:r>
              <a:rPr lang="ru-RU" dirty="0" err="1" smtClean="0"/>
              <a:t>г.Кемерово</a:t>
            </a:r>
            <a:r>
              <a:rPr lang="ru-RU" dirty="0" smtClean="0"/>
              <a:t> </a:t>
            </a:r>
            <a:r>
              <a:rPr lang="en-US" dirty="0" smtClean="0"/>
              <a:t>http</a:t>
            </a:r>
            <a:r>
              <a:rPr lang="en-US" dirty="0"/>
              <a:t>://gcdtt.ucoz.ru/index/metodicheskaja_rabota/0-47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86980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89</TotalTime>
  <Words>88</Words>
  <Application>Microsoft Office PowerPoint</Application>
  <PresentationFormat>Широкоэкранный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Corbel</vt:lpstr>
      <vt:lpstr>Параллакс</vt:lpstr>
      <vt:lpstr>Изучаем с ребёнком  Правила дорожного движения  </vt:lpstr>
      <vt:lpstr>Как только ваш малыш начнет ходить дальше, чем детская площадка возле дома, то он непременно заметит дорожные знаки. Часто встречаются знаки: «Пешеходный переход», «Место остановки трамвая», «Место остановки автобуса и (или) троллейбуса». Любознательный ребенок увидит и другие знаки.  Задача родителей научить видеть дорожные знаки и соблюдать Правила дорожного движения.</vt:lpstr>
      <vt:lpstr>Родители, помните: основной способ формирования навыков безопасного поведения у ребёнка  - это наблюдение и подражание взрослым, прежде всего родителям.</vt:lpstr>
      <vt:lpstr>Крепко держите ребёнка за руку!  Самая частая причина ДТП с пешеходами –               это, когда ребёнок вырвался из рук родителей. Будьте готовы удержать ребёнка!  </vt:lpstr>
      <vt:lpstr>Учите ребёнка смотреть и слушать!  У ребёнка должен выработаться твёрдый навык, прежде чем сделать первый шаг с тротуара, он поворачивает голову, осматривает дорогу во всех направлениях и «слушает дорогу».  </vt:lpstr>
      <vt:lpstr>Никогда не перебегайте проезжую часть! Начинать движение по пешеходному переходу на зелёный сигнал светофора можно только убедившись, что все машины остановились.</vt:lpstr>
      <vt:lpstr>Переходите проезжую часть только по пешеходному переходу! Выходить на проезжую часть из-за стоящего транспорта нельзя! Дойдите до ближайшего пешеходного перехода и перейдите дорогу.</vt:lpstr>
      <vt:lpstr>Уважаемые родители! Знайте и соблюдайте Правила дорожного движения и всегда будьте примером для своих детей!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Изучаем Правила Дорожного Движения  в детском саду</dc:title>
  <dc:creator>Елена</dc:creator>
  <cp:lastModifiedBy>Елена</cp:lastModifiedBy>
  <cp:revision>12</cp:revision>
  <dcterms:created xsi:type="dcterms:W3CDTF">2018-08-09T03:35:45Z</dcterms:created>
  <dcterms:modified xsi:type="dcterms:W3CDTF">2018-08-10T01:38:26Z</dcterms:modified>
</cp:coreProperties>
</file>