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99" r:id="rId14"/>
    <p:sldId id="295" r:id="rId15"/>
    <p:sldId id="284" r:id="rId16"/>
    <p:sldId id="268" r:id="rId17"/>
    <p:sldId id="296" r:id="rId18"/>
    <p:sldId id="289" r:id="rId19"/>
    <p:sldId id="291" r:id="rId20"/>
    <p:sldId id="269" r:id="rId21"/>
    <p:sldId id="290" r:id="rId22"/>
    <p:sldId id="270" r:id="rId23"/>
    <p:sldId id="285" r:id="rId24"/>
    <p:sldId id="277" r:id="rId25"/>
    <p:sldId id="297" r:id="rId26"/>
    <p:sldId id="292" r:id="rId27"/>
    <p:sldId id="293" r:id="rId28"/>
    <p:sldId id="27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5" autoAdjust="0"/>
    <p:restoredTop sz="94713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zymyannnnnnyy-500x5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144000" cy="714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60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 teacher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1408997947_6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 taxi driver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depositphotos_58431915-stock-illustration-taxi-driv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9596" y="1600200"/>
            <a:ext cx="510480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 baker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пекар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5000" y="1862931"/>
            <a:ext cx="5334000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zymyannnnnnyy-500x5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144000" cy="714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46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do they do at work?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6152" y="1781397"/>
            <a:ext cx="6711696" cy="4163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zymyannnnnnyy-500x5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144000" cy="714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Match!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 Baker</a:t>
            </a:r>
          </a:p>
          <a:p>
            <a:pPr marL="514350" indent="-514350">
              <a:buAutoNum type="arabicPeriod"/>
            </a:pPr>
            <a:r>
              <a:rPr lang="en-US" dirty="0" smtClean="0"/>
              <a:t>Taxi driver</a:t>
            </a:r>
          </a:p>
          <a:p>
            <a:pPr marL="514350" indent="-514350">
              <a:buAutoNum type="arabicPeriod"/>
            </a:pPr>
            <a:r>
              <a:rPr lang="en-US" dirty="0" smtClean="0"/>
              <a:t>Mechanic</a:t>
            </a:r>
          </a:p>
          <a:p>
            <a:pPr marL="514350" indent="-514350">
              <a:buAutoNum type="arabicPeriod"/>
            </a:pPr>
            <a:r>
              <a:rPr lang="en-US" dirty="0" smtClean="0"/>
              <a:t>Painter</a:t>
            </a:r>
          </a:p>
          <a:p>
            <a:pPr marL="514350" indent="-514350">
              <a:buAutoNum type="arabicPeriod"/>
            </a:pPr>
            <a:r>
              <a:rPr lang="en-US" dirty="0" smtClean="0"/>
              <a:t>Postman</a:t>
            </a:r>
          </a:p>
          <a:p>
            <a:pPr marL="514350" indent="-514350">
              <a:buAutoNum type="arabicPeriod"/>
            </a:pPr>
            <a:r>
              <a:rPr lang="en-US" dirty="0" smtClean="0"/>
              <a:t>Waiter</a:t>
            </a:r>
          </a:p>
          <a:p>
            <a:pPr marL="514350" indent="-514350">
              <a:buFont typeface="Arial" pitchFamily="34" charset="0"/>
              <a:buAutoNum type="arabicPeriod" startAt="7"/>
            </a:pPr>
            <a:r>
              <a:rPr lang="en-US" dirty="0" smtClean="0"/>
              <a:t>Doctor</a:t>
            </a:r>
          </a:p>
          <a:p>
            <a:pPr marL="514350" indent="-514350">
              <a:buAutoNum type="arabicPeriod" startAt="7"/>
            </a:pPr>
            <a:r>
              <a:rPr lang="en-US" dirty="0" smtClean="0"/>
              <a:t>Teacher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lphaLcParenR"/>
            </a:pPr>
            <a:r>
              <a:rPr lang="en-US" dirty="0" smtClean="0"/>
              <a:t>Paint a hospital</a:t>
            </a:r>
          </a:p>
          <a:p>
            <a:pPr marL="514350" indent="-514350">
              <a:buAutoNum type="alphaLcParenR"/>
            </a:pPr>
            <a:r>
              <a:rPr lang="en-US" dirty="0" smtClean="0"/>
              <a:t>Serve drinks</a:t>
            </a:r>
          </a:p>
          <a:p>
            <a:pPr marL="514350" indent="-514350">
              <a:buAutoNum type="alphaLcParenR"/>
            </a:pPr>
            <a:r>
              <a:rPr lang="en-US" dirty="0" smtClean="0"/>
              <a:t>Repair a car</a:t>
            </a:r>
          </a:p>
          <a:p>
            <a:pPr marL="514350" indent="-514350">
              <a:buAutoNum type="alphaLcParenR"/>
            </a:pPr>
            <a:r>
              <a:rPr lang="en-US" dirty="0" smtClean="0"/>
              <a:t>Deliver a letter</a:t>
            </a:r>
          </a:p>
          <a:p>
            <a:pPr marL="514350" indent="-514350">
              <a:buAutoNum type="alphaLcParenR"/>
            </a:pPr>
            <a:r>
              <a:rPr lang="en-US" dirty="0" smtClean="0"/>
              <a:t>Drive a taxi</a:t>
            </a:r>
          </a:p>
          <a:p>
            <a:pPr marL="514350" indent="-514350">
              <a:buAutoNum type="alphaLcParenR"/>
            </a:pPr>
            <a:r>
              <a:rPr lang="en-US" dirty="0" smtClean="0"/>
              <a:t>Bake cakes</a:t>
            </a:r>
          </a:p>
          <a:p>
            <a:pPr marL="514350" indent="-514350">
              <a:buFont typeface="Arial" pitchFamily="34" charset="0"/>
              <a:buAutoNum type="alphaLcParenR"/>
            </a:pPr>
            <a:r>
              <a:rPr lang="en-US" dirty="0" smtClean="0"/>
              <a:t>Teach pupils</a:t>
            </a:r>
            <a:endParaRPr lang="ru-RU" dirty="0" smtClean="0"/>
          </a:p>
          <a:p>
            <a:pPr marL="514350" indent="-514350">
              <a:buAutoNum type="alphaLcParenR"/>
            </a:pPr>
            <a:r>
              <a:rPr lang="en-US" dirty="0" smtClean="0"/>
              <a:t>Help sick people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000232" y="1857364"/>
            <a:ext cx="2808312" cy="25922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5" idx="1"/>
          </p:cNvCxnSpPr>
          <p:nvPr/>
        </p:nvCxnSpPr>
        <p:spPr>
          <a:xfrm>
            <a:off x="2483768" y="2348880"/>
            <a:ext cx="2164432" cy="15143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483768" y="2924944"/>
            <a:ext cx="230425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2051720" y="1988840"/>
            <a:ext cx="2880320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2267744" y="3356992"/>
            <a:ext cx="252028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051720" y="2420888"/>
            <a:ext cx="2880320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071670" y="5000636"/>
            <a:ext cx="271464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2143108" y="5072074"/>
            <a:ext cx="264320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zymyannnnnnyy-500x5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144000" cy="714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zymyannnnnnyy-500x5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144000" cy="714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solidFill>
                  <a:srgbClr val="FF0000"/>
                </a:solidFill>
              </a:rPr>
              <a:t>At work</a:t>
            </a:r>
            <a:endParaRPr lang="ru-RU" sz="88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6152" y="1781397"/>
            <a:ext cx="6711696" cy="4163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Present Continuous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I              </a:t>
            </a:r>
            <a:r>
              <a:rPr lang="en-US" b="1" dirty="0" smtClean="0">
                <a:solidFill>
                  <a:srgbClr val="FF0000"/>
                </a:solidFill>
              </a:rPr>
              <a:t>am</a:t>
            </a:r>
          </a:p>
          <a:p>
            <a:pPr>
              <a:buNone/>
            </a:pPr>
            <a:r>
              <a:rPr lang="en-US" b="1" dirty="0" smtClean="0"/>
              <a:t>He</a:t>
            </a:r>
          </a:p>
          <a:p>
            <a:pPr>
              <a:buNone/>
            </a:pPr>
            <a:r>
              <a:rPr lang="en-US" b="1" dirty="0" smtClean="0"/>
              <a:t>She          </a:t>
            </a:r>
            <a:r>
              <a:rPr lang="en-US" b="1" dirty="0" smtClean="0">
                <a:solidFill>
                  <a:srgbClr val="FF0000"/>
                </a:solidFill>
              </a:rPr>
              <a:t>is</a:t>
            </a:r>
          </a:p>
          <a:p>
            <a:pPr>
              <a:buNone/>
            </a:pPr>
            <a:r>
              <a:rPr lang="en-US" b="1" dirty="0" smtClean="0"/>
              <a:t>It                             read</a:t>
            </a:r>
            <a:r>
              <a:rPr lang="en-US" b="1" dirty="0" smtClean="0">
                <a:solidFill>
                  <a:srgbClr val="FF0000"/>
                </a:solidFill>
              </a:rPr>
              <a:t>ing</a:t>
            </a:r>
            <a:r>
              <a:rPr lang="en-US" b="1" dirty="0" smtClean="0"/>
              <a:t> a book </a:t>
            </a:r>
            <a:r>
              <a:rPr lang="en-US" b="1" dirty="0" smtClean="0">
                <a:solidFill>
                  <a:srgbClr val="FF0000"/>
                </a:solidFill>
              </a:rPr>
              <a:t>now</a:t>
            </a:r>
            <a:r>
              <a:rPr lang="en-US" b="1" dirty="0" smtClean="0"/>
              <a:t>.</a:t>
            </a:r>
          </a:p>
          <a:p>
            <a:pPr>
              <a:buNone/>
            </a:pPr>
            <a:r>
              <a:rPr lang="en-US" b="1" dirty="0" smtClean="0"/>
              <a:t>You</a:t>
            </a:r>
          </a:p>
          <a:p>
            <a:pPr>
              <a:buNone/>
            </a:pPr>
            <a:r>
              <a:rPr lang="en-US" b="1" dirty="0" smtClean="0"/>
              <a:t>We          </a:t>
            </a:r>
            <a:r>
              <a:rPr lang="en-US" b="1" dirty="0" smtClean="0">
                <a:solidFill>
                  <a:srgbClr val="FF0000"/>
                </a:solidFill>
              </a:rPr>
              <a:t>are</a:t>
            </a:r>
          </a:p>
          <a:p>
            <a:pPr>
              <a:buNone/>
            </a:pPr>
            <a:r>
              <a:rPr lang="en-US" b="1" dirty="0" smtClean="0"/>
              <a:t>They</a:t>
            </a:r>
          </a:p>
          <a:p>
            <a:pPr>
              <a:buNone/>
            </a:pPr>
            <a:endParaRPr lang="ru-RU" b="1" dirty="0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1259632" y="2348880"/>
            <a:ext cx="576064" cy="15121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1259632" y="4077072"/>
            <a:ext cx="792088" cy="158417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zymyannnnnnyy-500x5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144000" cy="714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Guess who?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6152" y="1781397"/>
            <a:ext cx="6711696" cy="4163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zymyannnnnnyy-500x5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144000" cy="714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Homework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uchebniki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108172"/>
            <a:ext cx="4038600" cy="3510019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WB p.48 </a:t>
            </a:r>
            <a:r>
              <a:rPr lang="en-US" dirty="0" smtClean="0"/>
              <a:t>ex.1,</a:t>
            </a:r>
            <a:r>
              <a:rPr lang="ru-RU" dirty="0" smtClean="0"/>
              <a:t>5</a:t>
            </a:r>
            <a:endParaRPr lang="en-US" dirty="0" smtClean="0"/>
          </a:p>
          <a:p>
            <a:r>
              <a:rPr lang="en-US" dirty="0" smtClean="0"/>
              <a:t> GR 5 rule</a:t>
            </a:r>
            <a:endParaRPr lang="ru-RU" dirty="0" smtClean="0"/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zymyannnnnnyy-500x5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144000" cy="714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571612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Let’s draw!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g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2619723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Thank you for the lesson!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Good-bye!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 descr="solnichk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3573016"/>
            <a:ext cx="2857500" cy="2867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 doctor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prev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68522" y="1600200"/>
            <a:ext cx="2606955" cy="4525963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 painter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alya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0" y="1844824"/>
            <a:ext cx="2960745" cy="37897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 nurse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gpreview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91880" y="1340768"/>
            <a:ext cx="2304256" cy="47072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 pilot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CA8_plane_&amp;_pilo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2204864"/>
            <a:ext cx="4667250" cy="3067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 waiter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16899846-Butler-or-Waiter-Serving-Tray-of-Food-Stock-Phot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1656" y="1600200"/>
            <a:ext cx="260068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 mechanic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498473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09637" y="1691481"/>
            <a:ext cx="7324725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 postman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ailm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0750" y="1781969"/>
            <a:ext cx="4762500" cy="4162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686</TotalTime>
  <Words>101</Words>
  <Application>Microsoft Office PowerPoint</Application>
  <PresentationFormat>Экран (4:3)</PresentationFormat>
  <Paragraphs>43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At work</vt:lpstr>
      <vt:lpstr>a doctor</vt:lpstr>
      <vt:lpstr>a painter</vt:lpstr>
      <vt:lpstr>a nurse</vt:lpstr>
      <vt:lpstr>a pilot</vt:lpstr>
      <vt:lpstr>a waiter</vt:lpstr>
      <vt:lpstr>a mechanic</vt:lpstr>
      <vt:lpstr>a postman</vt:lpstr>
      <vt:lpstr>a teacher</vt:lpstr>
      <vt:lpstr>a taxi driver</vt:lpstr>
      <vt:lpstr>a baker</vt:lpstr>
      <vt:lpstr>Презентация PowerPoint</vt:lpstr>
      <vt:lpstr>What do they do at work?</vt:lpstr>
      <vt:lpstr>Презентация PowerPoint</vt:lpstr>
      <vt:lpstr>Match!</vt:lpstr>
      <vt:lpstr>Презентация PowerPoint</vt:lpstr>
      <vt:lpstr>Презентация PowerPoint</vt:lpstr>
      <vt:lpstr>Презентация PowerPoint</vt:lpstr>
      <vt:lpstr>Present Continuous</vt:lpstr>
      <vt:lpstr>Презентация PowerPoint</vt:lpstr>
      <vt:lpstr>Guess who?</vt:lpstr>
      <vt:lpstr>Презентация PowerPoint</vt:lpstr>
      <vt:lpstr>Homework</vt:lpstr>
      <vt:lpstr>Презентация PowerPoint</vt:lpstr>
      <vt:lpstr>Презентация PowerPoint</vt:lpstr>
      <vt:lpstr>Let’s draw!</vt:lpstr>
      <vt:lpstr>Thank you for the lesson! Good-bye!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 work!</dc:title>
  <dc:creator>Asus</dc:creator>
  <cp:lastModifiedBy>user</cp:lastModifiedBy>
  <cp:revision>70</cp:revision>
  <dcterms:created xsi:type="dcterms:W3CDTF">2015-01-27T15:28:08Z</dcterms:created>
  <dcterms:modified xsi:type="dcterms:W3CDTF">2017-01-31T06:57:58Z</dcterms:modified>
</cp:coreProperties>
</file>