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5" r:id="rId3"/>
    <p:sldId id="277" r:id="rId4"/>
    <p:sldId id="272" r:id="rId5"/>
    <p:sldId id="280" r:id="rId6"/>
    <p:sldId id="259" r:id="rId7"/>
    <p:sldId id="258" r:id="rId8"/>
    <p:sldId id="260" r:id="rId9"/>
    <p:sldId id="261" r:id="rId10"/>
    <p:sldId id="262" r:id="rId11"/>
    <p:sldId id="263" r:id="rId12"/>
    <p:sldId id="265" r:id="rId13"/>
    <p:sldId id="264" r:id="rId14"/>
    <p:sldId id="267" r:id="rId15"/>
    <p:sldId id="268" r:id="rId16"/>
    <p:sldId id="269" r:id="rId17"/>
    <p:sldId id="270" r:id="rId18"/>
    <p:sldId id="279" r:id="rId19"/>
    <p:sldId id="278" r:id="rId20"/>
    <p:sldId id="276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E37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22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0888F-0970-4080-A1B2-20F5DC0F956D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82925-C1AD-4B2A-B09A-31C2036DF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82925-C1AD-4B2A-B09A-31C2036DF74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3810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ПРЕЗЕНТАЦИЯ НА ТЕМУ:</a:t>
            </a:r>
          </a:p>
          <a:p>
            <a:r>
              <a:rPr lang="ru-RU" sz="6000" dirty="0" smtClean="0">
                <a:solidFill>
                  <a:srgbClr val="FFFF00"/>
                </a:solidFill>
              </a:rPr>
              <a:t>Полцарства за стакан воды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юля\Desktop\Полцарства за стакан воды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81800" y="5943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2133600"/>
            <a:ext cx="502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05400" y="3352800"/>
            <a:ext cx="403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Выполнил:</a:t>
            </a:r>
          </a:p>
          <a:p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Ученик 4 А класса</a:t>
            </a:r>
          </a:p>
          <a:p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МБОУ»Гимназия№17»</a:t>
            </a:r>
          </a:p>
          <a:p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г.Мытищи</a:t>
            </a:r>
          </a:p>
          <a:p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ПОПОВ ГЛЕБ </a:t>
            </a:r>
          </a:p>
          <a:p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Руководитель:</a:t>
            </a:r>
          </a:p>
          <a:p>
            <a:r>
              <a:rPr lang="ru-RU" sz="2400" b="1" dirty="0" err="1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Папян</a:t>
            </a:r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Эличка</a:t>
            </a:r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 Эдуардовна</a:t>
            </a:r>
          </a:p>
          <a:p>
            <a:endParaRPr lang="ru-RU" sz="2400" b="1" dirty="0" smtClean="0">
              <a:ln>
                <a:solidFill>
                  <a:srgbClr val="00B05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ownlib.ru/i/226/2265/22658/226583/pic_12_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114675"/>
            <a:ext cx="4991100" cy="3743325"/>
          </a:xfrm>
          <a:prstGeom prst="rect">
            <a:avLst/>
          </a:prstGeom>
          <a:noFill/>
        </p:spPr>
      </p:pic>
      <p:pic>
        <p:nvPicPr>
          <p:cNvPr id="19460" name="Picture 4" descr="http://www.constructionphotography.com/ImageThumbs/A168-00428/3/A168-00428_Aerial_photograph_brown_Rhine_River_flood_water_from_the_alpine_region_mixing_with_the_clean_Ruhr_w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3011" y="0"/>
            <a:ext cx="4700989" cy="3124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19601" y="1"/>
            <a:ext cx="15239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РЕЙН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762000"/>
            <a:ext cx="4419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Промышленно развитые страны уже давно столкнулись с такой проблемой.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Многие реки и озера, в первую очередь в высокоразвитых   странах, загрязнены настолько, что превратились, по существу, в сточные канавы и ямы. Например, реку Рейн, когда-то славившуюся чистотой своих вод, называют теперь «сточной ямой Европы».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4953000" y="3276600"/>
            <a:ext cx="4191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В нее, по данным журнала «Шпигель», ежегодно поступает до 1250 тысяч тонн различных вредных примесей. Некоторые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реки Италии, в том числе ее основной водоток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река По, из-за высокого содержания в них ядовитых веществ, названы реками-убийцами. Отравлены промышленными и бытовыми стоками также многие реки Японии. Здесь только в 1972 году было зарегистрировано 728 случаев отравления питьевой водой. Это привело к ужесточению требований к чистоте сточных вод.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762000" y="0"/>
            <a:ext cx="3200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Мёртвые реки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Столкнувшись с такой проблемой , промышленные производства стали переносить в Китай, Индию и Юго-Восточную Азию,  где за 10-15 лет чистые реки из которых брали питьевую воду и ловили сетями рыбу , превратились в мёртвые потоки с мусором.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yellow-ri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Scy;&amp;acy;&amp;mcy;&amp;acy;&amp;yacy; &amp;gcy;&amp;rcy;&amp;yacy;&amp;zcy;&amp;ncy;&amp;acy;&amp;yacy; &amp;rcy;&amp;iecy;&amp;kcy;&amp;acy; &amp;vcy; &amp;mcy;&amp;icy;&amp;rcy;&amp;ie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ippy-life.ru/wp-content/uploads/2017/03/citarum1_3-e14902944424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76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zippy-life.ru/wp-content/uploads/2017/03/0_8fdb3_7d9f70cf_orig-620x439-e149029453347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1400" y="3200400"/>
            <a:ext cx="5562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5000" y="0"/>
            <a:ext cx="3429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Удивлены? Это — река </a:t>
            </a:r>
            <a:r>
              <a:rPr lang="ru-RU" sz="2000" dirty="0" err="1" smtClean="0">
                <a:solidFill>
                  <a:srgbClr val="FFFF00"/>
                </a:solidFill>
              </a:rPr>
              <a:t>Citarum</a:t>
            </a:r>
            <a:r>
              <a:rPr lang="ru-RU" sz="2000" dirty="0" smtClean="0">
                <a:solidFill>
                  <a:srgbClr val="FFFF00"/>
                </a:solidFill>
              </a:rPr>
              <a:t> в Западной Яве, Индонезия. В то время как эта река похожа на </a:t>
            </a:r>
            <a:r>
              <a:rPr lang="ru-RU" sz="2000" dirty="0" err="1" smtClean="0">
                <a:solidFill>
                  <a:srgbClr val="FFFF00"/>
                </a:solidFill>
              </a:rPr>
              <a:t>мусорник</a:t>
            </a:r>
            <a:r>
              <a:rPr lang="ru-RU" sz="2000" dirty="0" smtClean="0">
                <a:solidFill>
                  <a:srgbClr val="FFFF00"/>
                </a:solidFill>
              </a:rPr>
              <a:t> она  является фактически главным источником воды для сельского хозяйства и водоснабжения для людей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0"/>
            <a:ext cx="281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Река признана биологически мёртвой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юля\Desktop\Полцарства за стакан воды\_1887451_ap300drough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569949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5562601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Более 2,7 миллиарда человек столкнутся с жестоким дефицитом питьевой воды к 2025 году, если мир продолжит потреблять ее в тех же масштабах, что и сейчас, предупреждает Организация Объединённых Наций.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876800" y="457200"/>
            <a:ext cx="4267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Борьба за воду</a:t>
            </a:r>
            <a:endParaRPr kumimoji="0" lang="ru-RU" sz="4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enomen.ws/wp-content/uploads/2015/03/picture45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4876800"/>
            <a:ext cx="9144000" cy="230832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Многие специалисты высказывают опасения, что конфликты будущего зачастую будут разгораться именно из-за нехватки воды. Например Сирия и Израиль вели  спор за бассейн реки Иордан. Турция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и Сирия </a:t>
            </a:r>
            <a:r>
              <a:rPr lang="ru-RU" sz="2400" dirty="0" smtClean="0"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вели спор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о справедливом разделе водостока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Тигра и Евфрата. На наш Байкал вообще давно косится весь мир.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68580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Это касается  и нас. Если бы Вы сказали  в 1980 - м году жителю России, что через 20 лет питьевая вода будет продаваться в магазине за деньги , он покрутил бы пальцем у виска , а сейчас это норма.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3" name="Picture 3" descr="http://polus-voda.ru/upload/iblock/f85/f85867f2801bfe7536d1edd5e15ee8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39275"/>
            <a:ext cx="9144000" cy="4818725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600200" y="0"/>
            <a:ext cx="5181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Водные ресурсы России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Из-за массовой вырубки лесов </a:t>
            </a:r>
            <a:r>
              <a:rPr lang="ru-RU" sz="20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происходит необратимое обмеление рек и крупных озёр, особенно в Сибири,  что приводит к уменьшению количества чистой воды </a:t>
            </a:r>
            <a:r>
              <a:rPr lang="ru-RU" sz="20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Это приводит к ещё большему ухудшению качества пресной воды.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9" name="Picture 3" descr="C:\Users\юля\Desktop\Полцарства за стакан воды\ozero_senezh-600x3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tsphoto.ru/photocache/09/09d5e671576cb558f63dc820f193ab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100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Озеро БАЙКАЛ – величайшее горное пресноводное озеро  в мире. В последнее время  происходит  резкое обмеление. Также  с  2013 года  разрабатываются проекты  продажи  пресной  воды  озера Китаю. С чем останемся мы?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DCIM\100ANDRO\DSC_229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860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 и у нас в Мытищах не всё благополучно. Недавно открыли </a:t>
            </a:r>
            <a:r>
              <a:rPr lang="ru-RU" sz="2000" dirty="0" err="1" smtClean="0"/>
              <a:t>автомойку</a:t>
            </a:r>
            <a:r>
              <a:rPr lang="ru-RU" sz="2000" dirty="0" smtClean="0"/>
              <a:t> в двухстах метрах от реки Яуза. Популярность </a:t>
            </a:r>
            <a:r>
              <a:rPr lang="ru-RU" sz="2000" dirty="0" err="1" smtClean="0"/>
              <a:t>автомойки</a:t>
            </a:r>
            <a:r>
              <a:rPr lang="ru-RU" sz="2000" dirty="0" smtClean="0"/>
              <a:t> бешеная : весь день почти все посты заняты  моющимися машинами. По проекту вода проходит замкнутый цикл, но где гарантия что фильтры и </a:t>
            </a:r>
            <a:r>
              <a:rPr lang="ru-RU" sz="2000" dirty="0" err="1" smtClean="0"/>
              <a:t>биореакторы</a:t>
            </a:r>
            <a:r>
              <a:rPr lang="ru-RU" sz="2000" dirty="0" smtClean="0"/>
              <a:t> справляются с таким потоком сверхактивного моющего средства и грязи от машин. Вполне возможно что </a:t>
            </a:r>
            <a:r>
              <a:rPr lang="ru-RU" sz="2000" dirty="0" err="1" smtClean="0"/>
              <a:t>непереработанные</a:t>
            </a:r>
            <a:r>
              <a:rPr lang="ru-RU" sz="2000" dirty="0" smtClean="0"/>
              <a:t> излишки уходят в канализацию и далее в реку. А неподалёку ещё  две мойки поменьше. Здесь есть чем </a:t>
            </a:r>
            <a:r>
              <a:rPr lang="ru-RU" sz="2000" dirty="0" err="1" smtClean="0"/>
              <a:t>занятся</a:t>
            </a:r>
            <a:r>
              <a:rPr lang="ru-RU" sz="2000" dirty="0" smtClean="0"/>
              <a:t> экологам в год экологии.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791200"/>
            <a:ext cx="8726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Кстати не так давно Яуза была судоходной рекой , а теперь её можно перейти пешком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andmarks.ru/wp-content/uploads/2016/04/baikal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0"/>
            <a:ext cx="8534400" cy="5332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План презентации</a:t>
            </a:r>
            <a:r>
              <a:rPr lang="ru-RU" sz="2400" b="1" dirty="0" smtClean="0"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050" b="1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Цель презентации</a:t>
            </a:r>
            <a:endParaRPr lang="ru-RU" sz="1050" b="1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Сколько воды на Земле</a:t>
            </a:r>
            <a:endParaRPr lang="ru-RU" sz="1050" b="1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Куда тратится пресная вода</a:t>
            </a:r>
            <a:endParaRPr lang="ru-RU" sz="1050" b="1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Причины сокращения запасов чистой воды</a:t>
            </a:r>
            <a:endParaRPr lang="ru-RU" sz="1050" b="1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Мёртвые реки </a:t>
            </a:r>
            <a:endParaRPr lang="ru-RU" sz="1050" b="1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Борьба за воду</a:t>
            </a:r>
            <a:endParaRPr lang="ru-RU" sz="1050" b="1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Водные ресурсы России</a:t>
            </a:r>
            <a:endParaRPr lang="ru-RU" sz="1050" b="1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Вывод</a:t>
            </a:r>
            <a:endParaRPr lang="ru-RU" sz="2800" b="1" dirty="0" smtClean="0">
              <a:ln>
                <a:solidFill>
                  <a:srgbClr val="00206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ЦЕЛЬ ПРЕЗЕНТАЦИИ: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ПРИВИТЬ ПОНИМАНИЕ НЕОБХОДИМОСТИ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БЕРЕЧЬ ПРЕСНУЮ ВОДУ.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Vcy; &amp;gcy;&amp;ocy;&amp;rcy;&amp;ocy;&amp;dcy;&amp;iecy; &amp;Vcy;&amp;ecy;&amp;ncy;&amp;softcy;&amp;chcy;&amp;zhcy;&amp;ocy;&amp;ucy; (&amp;pcy;&amp;rcy;&amp;ocy;&amp;vcy;&amp;icy;&amp;ncy;&amp;tscy;&amp;icy;&amp;yacy; &amp;CHcy;&amp;zhcy;&amp;ecy;&amp;tscy;&amp;zcy;&amp;yacy;&amp;ncy;) &amp;vcy;&amp;ocy;&amp;dcy;&amp;acy; &amp;pcy;&amp;rcy;&amp;icy;&amp;ocy;&amp;bcy;&amp;rcy;&amp;iecy;&amp;lcy;&amp;acy; &amp;kcy;&amp;rcy;&amp;acy;&amp;scy;&amp;ncy;&amp;ycy;&amp;jcy; &amp;tscy;&amp;vcy;&amp;iecy;&amp;tcy; &amp;pcy;&amp;ocy;&amp;scy;&amp;lcy;&amp;iecy; &amp;scy;&amp;bcy;&amp;rcy;&amp;ocy;&amp;scy;&amp;acy; &amp;ocy;&amp;tcy;&amp;khcy;&amp;ocy;&amp;dcy;&amp;ocy;&amp;vcy; &amp;shcy;&amp;vcy;&amp;iecy;&amp;jcy;&amp;ncy;&amp;ocy;&amp;jcy; &amp;fcy;&amp;acy;&amp;bcy;&amp;rcy;&amp;icy;&amp;kcy;&amp;icy;.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2362201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Вывод:</a:t>
            </a:r>
            <a:r>
              <a:rPr lang="ru-RU" sz="36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Если Мы ничего не изменим и не уменьшим бездумное потребление, то скоро отравим всё вокруг. Очистка воды станет настолько трудной и дорогой , что полцарства за стакан воды будет привычной ценой за чистую воду. Выбор у нас простой: выживание или вымирание 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Pcy;&amp;Ocy;&amp;Mcy;&amp;Ocy;&amp;Jcy;&amp;Kcy;&amp;Acy; LIGHTS. &amp;Mcy;&amp;ucy;&amp;scy;&amp;ocy;&amp;rcy;&amp;kcy;&amp;icy;, &amp;mcy;&amp;ucy;&amp;scy;&amp;ocy;&amp;rcy;, &amp;gcy;&amp;rcy;&amp;yacy;&amp;zcy;&amp;softcy; &amp;icy; &amp;tcy;.&amp;pcy;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0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105400" y="16764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БЛАГОДАРЮ</a:t>
            </a:r>
          </a:p>
          <a:p>
            <a:r>
              <a:rPr lang="ru-RU" sz="4800" dirty="0" smtClean="0"/>
              <a:t>ЗА ВНИМАНИЕ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2006-07.photosight.ru/10/15294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" y="304800"/>
            <a:ext cx="457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Нынешний  2017-й год объявлен годом экологии , науки изучающей отношения всех живых организмов со средой обитания, а жизнь существует  пока есть вода  . Вот о воде и  пойдёт речь в этой работе.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 luchshikh fotografij zemli iz kosmosa 1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4600" y="0"/>
            <a:ext cx="662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81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81000"/>
            <a:ext cx="27432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Жизнь на Земле возникла и поддерживается благодаря воде. Без воды вся жизнь прекратится.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Если взглянуть на землю со стороны, то название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«Планета воды»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напрашивается само собой. Объём воды на земле 1400млн. кубических  километров, но пресной воды годной к употреблению только 2 процента , а доступной к использованию в реках, озёрах и подземных резервуарах  всего  четверть (0,25%) процента  от общего количества.                                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39132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Сколько воды на Земле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789" y="143596"/>
            <a:ext cx="8924211" cy="671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Даже это количество огромно и мы привыкли к лёгкой доступности пресной воды – она окружает нас повсюду. Трудно поверить, что в таких условиях можно столкнуться с дефицитом воды . Человеку в сутки достаточно 2-3 литра воды , а вот основными потребителями пресной воды являются сельское хозяйство и промышленность.</a:t>
            </a:r>
            <a:endParaRPr lang="ru-RU" sz="2400" dirty="0"/>
          </a:p>
        </p:txBody>
      </p:sp>
      <p:pic>
        <p:nvPicPr>
          <p:cNvPr id="14338" name="Picture 2" descr="&amp;Pcy;&amp;ocy;&amp;lcy;&amp;icy;&amp;vcy; &amp;kcy;&amp;lcy;&amp;ucy;&amp;bcy;&amp;ncy;&amp;icy;&amp;kcy;&amp;icy; - &amp;dcy;&amp;ocy;&amp;zhcy;&amp;dcy;&amp;iecy;&amp;vcy;&amp;acy;&amp;ncy;&amp;i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16629"/>
            <a:ext cx="9144000" cy="444137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28800" y="0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srgbClr val="FFFF00"/>
                </a:solidFill>
              </a:rPr>
              <a:t>Куда тратится пресная вода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Так, например, объем воды, расходуемой в процессе приготовления одного гамбургера, достигает 2,4 тонны. В одном пакете картофельных чипсов её скрытый объем составляет 185 литров. На изготовление обычного листа бумаги для принтера формата A4 затрачивается 10 литров, на 1 л молока 1000 л воды, а одной хлопчатобумажной футболки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целых 4 тонны воды.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8" name="Picture 4" descr="http://el-bio.ru/images/blog/blog8/24896032_03_d-1024x677_f-0_c-512x3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64892"/>
            <a:ext cx="7391399" cy="4893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На изготовление одного легкового автомобиля расходуется 450 тонн  дефицитной пресной воды. После использования вода несёт в себе отходы производства, часто ядовитые. Её надо очищать и разбавлять большим количеством чистой воды для восстановления качества.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3" descr="&amp;Ocy;&amp;chcy;&amp;icy;&amp;scy;&amp;tcy;&amp;kcy;&amp;acy; &amp;pcy;&amp;rcy;&amp;ocy;&amp;mcy;&amp;ycy;&amp;shcy;&amp;lcy;&amp;iecy;&amp;ncy;&amp;ncy;&amp;ycy;&amp;khcy; &amp;scy;&amp;tcy;&amp;ocy;&amp;chcy;&amp;ncy;&amp;ycy;&amp;khcy; &amp;vcy;&amp;ocy;&amp;d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343" y="2057400"/>
            <a:ext cx="9162343" cy="40957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6248400"/>
            <a:ext cx="723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ОЧИСТНЫЕ СООРУЖЕНИЯ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533400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До определённого уровня потребления, объём чистой воды будет  восстанавливаться в реках за счёт круговорота воды в природе, но рост населения и промышленного производства привёл к отравлению и безвозвратной потере части воды взятой у природы: вода не успевает очищаться, чистой воды всё меньше.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 descr="https://otvet.imgsmail.ru/download/222244684_d1c3d5b283f4fc8712c5cc2e832bda4e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1582"/>
            <a:ext cx="7391400" cy="4716417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371600" y="0"/>
            <a:ext cx="6324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Причины сокращения запасов чистой воды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</TotalTime>
  <Words>903</Words>
  <Application>Microsoft Office PowerPoint</Application>
  <PresentationFormat>Экран (4:3)</PresentationFormat>
  <Paragraphs>56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Эля Эдуардовна</cp:lastModifiedBy>
  <cp:revision>88</cp:revision>
  <dcterms:created xsi:type="dcterms:W3CDTF">2006-08-16T00:00:00Z</dcterms:created>
  <dcterms:modified xsi:type="dcterms:W3CDTF">2018-08-10T09:47:21Z</dcterms:modified>
</cp:coreProperties>
</file>