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6" r:id="rId4"/>
    <p:sldId id="263" r:id="rId5"/>
    <p:sldId id="264" r:id="rId6"/>
    <p:sldId id="265" r:id="rId7"/>
    <p:sldId id="261" r:id="rId8"/>
    <p:sldId id="260" r:id="rId9"/>
    <p:sldId id="271" r:id="rId10"/>
    <p:sldId id="272" r:id="rId11"/>
    <p:sldId id="274" r:id="rId12"/>
    <p:sldId id="270" r:id="rId13"/>
    <p:sldId id="278" r:id="rId14"/>
    <p:sldId id="273" r:id="rId15"/>
    <p:sldId id="258" r:id="rId16"/>
    <p:sldId id="275" r:id="rId17"/>
    <p:sldId id="269" r:id="rId18"/>
    <p:sldId id="266" r:id="rId19"/>
    <p:sldId id="267" r:id="rId20"/>
    <p:sldId id="268" r:id="rId21"/>
    <p:sldId id="279" r:id="rId22"/>
    <p:sldId id="277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47" d="100"/>
          <a:sy n="47" d="100"/>
        </p:scale>
        <p:origin x="74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E8B0E-9151-4F6C-B72D-1541AA5E1D1F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287A2-DBC2-408F-A299-BA6E7C37F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131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E8B0E-9151-4F6C-B72D-1541AA5E1D1F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287A2-DBC2-408F-A299-BA6E7C37F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164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E8B0E-9151-4F6C-B72D-1541AA5E1D1F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287A2-DBC2-408F-A299-BA6E7C37F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373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E8B0E-9151-4F6C-B72D-1541AA5E1D1F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287A2-DBC2-408F-A299-BA6E7C37F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373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E8B0E-9151-4F6C-B72D-1541AA5E1D1F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287A2-DBC2-408F-A299-BA6E7C37F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122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E8B0E-9151-4F6C-B72D-1541AA5E1D1F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287A2-DBC2-408F-A299-BA6E7C37F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806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E8B0E-9151-4F6C-B72D-1541AA5E1D1F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287A2-DBC2-408F-A299-BA6E7C37F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864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E8B0E-9151-4F6C-B72D-1541AA5E1D1F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287A2-DBC2-408F-A299-BA6E7C37F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487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E8B0E-9151-4F6C-B72D-1541AA5E1D1F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287A2-DBC2-408F-A299-BA6E7C37F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638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E8B0E-9151-4F6C-B72D-1541AA5E1D1F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287A2-DBC2-408F-A299-BA6E7C37F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787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E8B0E-9151-4F6C-B72D-1541AA5E1D1F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287A2-DBC2-408F-A299-BA6E7C37F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162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E8B0E-9151-4F6C-B72D-1541AA5E1D1F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287A2-DBC2-408F-A299-BA6E7C37F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489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0136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10515600" cy="6279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2882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0"/>
            <a:ext cx="11074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420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60" y="-812800"/>
            <a:ext cx="11440160" cy="767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2553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" y="-1178560"/>
            <a:ext cx="11338560" cy="803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6643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" y="-142240"/>
            <a:ext cx="11236959" cy="7000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7497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0"/>
            <a:ext cx="11805920" cy="6638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2823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" y="-2377440"/>
            <a:ext cx="11811000" cy="1184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0388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40" y="0"/>
            <a:ext cx="11521440" cy="6624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8923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-264160"/>
            <a:ext cx="10683240" cy="712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475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" y="142240"/>
            <a:ext cx="10337800" cy="671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905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" y="1"/>
            <a:ext cx="10683240" cy="6858000"/>
          </a:xfrm>
        </p:spPr>
      </p:pic>
    </p:spTree>
    <p:extLst>
      <p:ext uri="{BB962C8B-B14F-4D97-AF65-F5344CB8AC3E}">
        <p14:creationId xmlns:p14="http://schemas.microsoft.com/office/powerpoint/2010/main" val="24546021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60" y="241300"/>
            <a:ext cx="11196320" cy="661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0638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80" y="333375"/>
            <a:ext cx="10662920" cy="619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6087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" y="0"/>
            <a:ext cx="115417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789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06400"/>
            <a:ext cx="12801600" cy="8757920"/>
          </a:xfrm>
        </p:spPr>
      </p:pic>
    </p:spTree>
    <p:extLst>
      <p:ext uri="{BB962C8B-B14F-4D97-AF65-F5344CB8AC3E}">
        <p14:creationId xmlns:p14="http://schemas.microsoft.com/office/powerpoint/2010/main" val="3272541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723880" cy="6857999"/>
          </a:xfrm>
        </p:spPr>
      </p:pic>
    </p:spTree>
    <p:extLst>
      <p:ext uri="{BB962C8B-B14F-4D97-AF65-F5344CB8AC3E}">
        <p14:creationId xmlns:p14="http://schemas.microsoft.com/office/powerpoint/2010/main" val="143302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" y="-1056640"/>
            <a:ext cx="11582400" cy="7914640"/>
          </a:xfrm>
        </p:spPr>
      </p:pic>
    </p:spTree>
    <p:extLst>
      <p:ext uri="{BB962C8B-B14F-4D97-AF65-F5344CB8AC3E}">
        <p14:creationId xmlns:p14="http://schemas.microsoft.com/office/powerpoint/2010/main" val="524492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9480" y="222885"/>
            <a:ext cx="10515600" cy="1602739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" y="0"/>
            <a:ext cx="11257280" cy="7355840"/>
          </a:xfrm>
        </p:spPr>
      </p:pic>
    </p:spTree>
    <p:extLst>
      <p:ext uri="{BB962C8B-B14F-4D97-AF65-F5344CB8AC3E}">
        <p14:creationId xmlns:p14="http://schemas.microsoft.com/office/powerpoint/2010/main" val="3783824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80" y="-2580640"/>
            <a:ext cx="11109960" cy="10424160"/>
          </a:xfrm>
        </p:spPr>
      </p:pic>
    </p:spTree>
    <p:extLst>
      <p:ext uri="{BB962C8B-B14F-4D97-AF65-F5344CB8AC3E}">
        <p14:creationId xmlns:p14="http://schemas.microsoft.com/office/powerpoint/2010/main" val="534825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41" y="0"/>
            <a:ext cx="10703560" cy="6857999"/>
          </a:xfrm>
        </p:spPr>
      </p:pic>
    </p:spTree>
    <p:extLst>
      <p:ext uri="{BB962C8B-B14F-4D97-AF65-F5344CB8AC3E}">
        <p14:creationId xmlns:p14="http://schemas.microsoft.com/office/powerpoint/2010/main" val="4462855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66292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2093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0</Words>
  <Application>Microsoft Office PowerPoint</Application>
  <PresentationFormat>Широкоэкранный</PresentationFormat>
  <Paragraphs>0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</dc:creator>
  <cp:lastModifiedBy>Надежда</cp:lastModifiedBy>
  <cp:revision>6</cp:revision>
  <dcterms:created xsi:type="dcterms:W3CDTF">2018-03-25T23:52:04Z</dcterms:created>
  <dcterms:modified xsi:type="dcterms:W3CDTF">2018-03-26T01:14:25Z</dcterms:modified>
</cp:coreProperties>
</file>