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3F7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0379" autoAdjust="0"/>
  </p:normalViewPr>
  <p:slideViewPr>
    <p:cSldViewPr>
      <p:cViewPr varScale="1">
        <p:scale>
          <a:sx n="35" d="100"/>
          <a:sy n="35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FBE42-EC47-4B15-8075-65ACF60BB602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6ECC9C-D609-4947-8051-58496B7640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ECC9C-D609-4947-8051-58496B7640F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E04D4A-6327-4A28-8AE5-60ABFC7ACF47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BBE0AB-8544-48B7-A2E5-C3A0784C98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6433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560" y="-18727"/>
            <a:ext cx="9188560" cy="687672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7290" y="2857497"/>
            <a:ext cx="6143668" cy="2585323"/>
          </a:xfrm>
          <a:prstGeom prst="rect">
            <a:avLst/>
          </a:prstGeom>
          <a:noFill/>
          <a:scene3d>
            <a:camera prst="obliqueTop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64291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бразовательное учреждение  детский сад комбинированного вида № 3 «Ручеек»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214554"/>
            <a:ext cx="757242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Стенгазета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«В честь армии нашей - </a:t>
            </a:r>
          </a:p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узыкальный салют»»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7554" y="4357694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узыкальный руководитель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А.Ю.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Радостева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4480" y="5572140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городской округ город Выкса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500_F_13300556_QYR72gjc6b34qtszWBGvXMKJ1fUwHNqY.jpg"/>
          <p:cNvPicPr>
            <a:picLocks noChangeAspect="1" noChangeArrowheads="1"/>
          </p:cNvPicPr>
          <p:nvPr/>
        </p:nvPicPr>
        <p:blipFill>
          <a:blip r:embed="rId2" cstate="print"/>
          <a:srcRect b="4166"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_11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1" y="1000108"/>
            <a:ext cx="6499576" cy="492922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57364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нравственно-патриотические чувства к Родине, любовь и гордость за ее достижения в процессе музыкально – исполнительской деятельности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детьми дошкольного возраста.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G_10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071546"/>
            <a:ext cx="3750495" cy="25003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7224" y="428604"/>
            <a:ext cx="689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Концерт «Как солдаты наши мы поем»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3714752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«Бравые солдаты» музыка А. Филиппенко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IMG_10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071546"/>
            <a:ext cx="3857620" cy="2571747"/>
          </a:xfrm>
          <a:prstGeom prst="rect">
            <a:avLst/>
          </a:prstGeom>
        </p:spPr>
      </p:pic>
      <p:pic>
        <p:nvPicPr>
          <p:cNvPr id="16" name="Рисунок 15" descr="15178138153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143380"/>
            <a:ext cx="3786214" cy="21297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29124" y="4929198"/>
            <a:ext cx="4714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«Будем моряками» музыка Ю.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Слонова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0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512" t="17362" r="21659" b="8453"/>
          <a:stretch>
            <a:fillRect/>
          </a:stretch>
        </p:blipFill>
        <p:spPr>
          <a:xfrm>
            <a:off x="1000100" y="1714488"/>
            <a:ext cx="2234337" cy="3000396"/>
          </a:xfrm>
        </p:spPr>
      </p:pic>
      <p:pic>
        <p:nvPicPr>
          <p:cNvPr id="5" name="Рисунок 4" descr="IMG_1043.JPG"/>
          <p:cNvPicPr>
            <a:picLocks noChangeAspect="1"/>
          </p:cNvPicPr>
          <p:nvPr/>
        </p:nvPicPr>
        <p:blipFill>
          <a:blip r:embed="rId3" cstate="print"/>
          <a:srcRect l="34375" t="21875" r="18749" b="32422"/>
          <a:stretch>
            <a:fillRect/>
          </a:stretch>
        </p:blipFill>
        <p:spPr>
          <a:xfrm rot="5400000">
            <a:off x="4305894" y="1837718"/>
            <a:ext cx="3357586" cy="26824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1481"/>
            <a:ext cx="857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Музыкальные вопросы и ответы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Сочинение- импровизация в заданных условиях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000636"/>
            <a:ext cx="7092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шагает ряд за рядом?  Музыка Г. Зингера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857893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там в небе летит? Что там в небе гудит?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Музыка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Т.Бырченко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428604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Разгадай кроссворд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14680" y="1500174"/>
          <a:ext cx="4929220" cy="1160785"/>
        </p:xfrm>
        <a:graphic>
          <a:graphicData uri="http://schemas.openxmlformats.org/drawingml/2006/table">
            <a:tbl>
              <a:tblPr/>
              <a:tblGrid>
                <a:gridCol w="656257"/>
                <a:gridCol w="689313"/>
                <a:gridCol w="689313"/>
                <a:gridCol w="826398"/>
                <a:gridCol w="689313"/>
                <a:gridCol w="689313"/>
                <a:gridCol w="689313"/>
              </a:tblGrid>
              <a:tr h="11607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4406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856162" y="3214686"/>
          <a:ext cx="3001988" cy="2214580"/>
        </p:xfrm>
        <a:graphic>
          <a:graphicData uri="http://schemas.openxmlformats.org/drawingml/2006/table">
            <a:tbl>
              <a:tblPr/>
              <a:tblGrid>
                <a:gridCol w="750497"/>
                <a:gridCol w="750497"/>
                <a:gridCol w="750497"/>
                <a:gridCol w="750497"/>
              </a:tblGrid>
              <a:tr h="553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C0504D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E36C0A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C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143248"/>
            <a:ext cx="47863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Впиши буквы в заданное слово и ты узнаешь, какой самый любимый танец у моряков.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2088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 5 отличий песни «Будем моряками»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ригинал_1"/>
          <p:cNvPicPr/>
          <p:nvPr/>
        </p:nvPicPr>
        <p:blipFill>
          <a:blip r:embed="rId2" cstate="print"/>
          <a:srcRect r="10850" b="23492"/>
          <a:stretch>
            <a:fillRect/>
          </a:stretch>
        </p:blipFill>
        <p:spPr bwMode="auto">
          <a:xfrm>
            <a:off x="642910" y="1571612"/>
            <a:ext cx="328614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ригинал_2"/>
          <p:cNvPicPr/>
          <p:nvPr/>
        </p:nvPicPr>
        <p:blipFill>
          <a:blip r:embed="rId3" cstate="print"/>
          <a:srcRect r="6713" b="21191"/>
          <a:stretch>
            <a:fillRect/>
          </a:stretch>
        </p:blipFill>
        <p:spPr bwMode="auto">
          <a:xfrm>
            <a:off x="4429124" y="1500174"/>
            <a:ext cx="421484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786" y="4572008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Сравнить изображения и найти сходства и различия.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Исполни песню «Будем моряками» музыка  Ю.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Слонова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28662" y="488465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Отгадай песню и исполни ее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ds04.infourok.ru/uploads/ex/00b4/0002d35b-e016035e/4/img0.jpg"/>
          <p:cNvPicPr/>
          <p:nvPr/>
        </p:nvPicPr>
        <p:blipFill>
          <a:blip r:embed="rId2" cstate="print"/>
          <a:srcRect l="14619" t="22222" r="9596" b="11499"/>
          <a:stretch>
            <a:fillRect/>
          </a:stretch>
        </p:blipFill>
        <p:spPr bwMode="auto">
          <a:xfrm>
            <a:off x="571472" y="1643050"/>
            <a:ext cx="1974471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4.bp.blogspot.com/-JFjBqtya2Cw/VThmvdpbcAI/AAAAAAAAJlI/JK2Gvg7gfzU/s1600/%E3%81%8A%E4%BC%BD%E5%99%BA%E3%81%AE%E5%B0%91%E5%A5%B3%E3%81%A8%E6%A5%BD%E8%AD%9C%2Blittle%2Bgirl%2Bread%2Bmusic%2B%E3%82%A4%E3%83%A9%E3%82%B9%E3%83%88%E7%B4%A0%E6%9D%90.jpg"/>
          <p:cNvPicPr/>
          <p:nvPr/>
        </p:nvPicPr>
        <p:blipFill>
          <a:blip r:embed="rId3" cstate="print"/>
          <a:srcRect l="5463" r="8376" b="7838"/>
          <a:stretch>
            <a:fillRect/>
          </a:stretch>
        </p:blipFill>
        <p:spPr bwMode="auto">
          <a:xfrm>
            <a:off x="2357422" y="1714488"/>
            <a:ext cx="1714512" cy="116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lipground.com/images/kids-running-shoes-clipart-11.jpg"/>
          <p:cNvPicPr/>
          <p:nvPr/>
        </p:nvPicPr>
        <p:blipFill>
          <a:blip r:embed="rId4" cstate="print"/>
          <a:srcRect l="7295" r="34281"/>
          <a:stretch>
            <a:fillRect/>
          </a:stretch>
        </p:blipFill>
        <p:spPr bwMode="auto">
          <a:xfrm>
            <a:off x="4214810" y="1714488"/>
            <a:ext cx="1857388" cy="110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3.stockfresh.com/files/d/djdarkflower/m/13/3280149_stock-photo-laughing-smiley-gir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643050"/>
            <a:ext cx="1354815" cy="110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57158" y="3643314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как эффективного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средства запоминания песни.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sl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500307"/>
            <a:ext cx="87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192</Words>
  <Application>Microsoft Office PowerPoint</Application>
  <PresentationFormat>Экран (4:3)</PresentationFormat>
  <Paragraphs>36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2018-03-20T07:37:20Z</dcterms:created>
  <dcterms:modified xsi:type="dcterms:W3CDTF">2018-03-21T09:48:59Z</dcterms:modified>
</cp:coreProperties>
</file>