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83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95840-5AA1-4CD9-A1BB-45552D8B3701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BED29-6930-4621-A23D-8FC792BAC2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70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BED29-6930-4621-A23D-8FC792BAC2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F5D88C-8B74-4F6C-8D7D-D2C678B72314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71035A-4CBA-4B8C-A4BD-E711AAA91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14356"/>
            <a:ext cx="6172200" cy="328614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3"/>
                </a:solidFill>
              </a:rPr>
              <a:t>Непосредственно образовательная деятельность</a:t>
            </a:r>
            <a:br>
              <a:rPr lang="ru-RU" sz="4800" dirty="0" smtClean="0">
                <a:solidFill>
                  <a:schemeClr val="accent3"/>
                </a:solidFill>
              </a:rPr>
            </a:br>
            <a:r>
              <a:rPr lang="ru-RU" sz="4800" dirty="0" smtClean="0">
                <a:solidFill>
                  <a:schemeClr val="accent3"/>
                </a:solidFill>
              </a:rPr>
              <a:t> по развитию речи. </a:t>
            </a:r>
            <a:br>
              <a:rPr lang="ru-RU" sz="4800" dirty="0" smtClean="0">
                <a:solidFill>
                  <a:schemeClr val="accent3"/>
                </a:solidFill>
              </a:rPr>
            </a:br>
            <a:r>
              <a:rPr lang="ru-RU" sz="4800" dirty="0" smtClean="0">
                <a:solidFill>
                  <a:schemeClr val="accent3"/>
                </a:solidFill>
              </a:rPr>
              <a:t>Тема: «ОВОЩИ»</a:t>
            </a:r>
            <a:endParaRPr lang="ru-RU" sz="4800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Презентацию составил воспитатель МАДОУ </a:t>
            </a:r>
            <a:r>
              <a:rPr lang="ru-RU" sz="2800" dirty="0" err="1" smtClean="0">
                <a:solidFill>
                  <a:schemeClr val="tx1"/>
                </a:solidFill>
              </a:rPr>
              <a:t>д</a:t>
            </a:r>
            <a:r>
              <a:rPr lang="ru-RU" sz="2800" dirty="0" smtClean="0">
                <a:solidFill>
                  <a:schemeClr val="tx1"/>
                </a:solidFill>
              </a:rPr>
              <a:t>/с № 22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БУРКОВА НАТАЛЬЯ НИКОЛАЕВНА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ЗАДАЧИ: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Образовательные: </a:t>
            </a:r>
            <a:r>
              <a:rPr lang="ru-RU" dirty="0" smtClean="0"/>
              <a:t>познакомить детей с названиями овощей, внешними признаками, обобщающим словом «овощи»; учить образовывать уменьшительно-ласкательную форму существительных и множественное число существительных; учить составлять предложения по демонстрационному действию, объединять эти предложения в короткий рассказ.</a:t>
            </a:r>
          </a:p>
          <a:p>
            <a:pPr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Развивающие: </a:t>
            </a:r>
            <a:r>
              <a:rPr lang="ru-RU" dirty="0" smtClean="0"/>
              <a:t>развивать внимание, память, усидчивость, координацию движений, чувство ритма.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1. Игра «Угадай, что в корзине?»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S63033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917" y="1600201"/>
            <a:ext cx="3130018" cy="2543180"/>
          </a:xfrm>
          <a:prstGeom prst="rect">
            <a:avLst/>
          </a:prstGeom>
          <a:noFill/>
        </p:spPr>
      </p:pic>
      <p:pic>
        <p:nvPicPr>
          <p:cNvPr id="7" name="Picture 2" descr="G:\S63033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571612"/>
            <a:ext cx="3429024" cy="2571768"/>
          </a:xfrm>
          <a:prstGeom prst="rect">
            <a:avLst/>
          </a:prstGeom>
          <a:noFill/>
        </p:spPr>
      </p:pic>
      <p:pic>
        <p:nvPicPr>
          <p:cNvPr id="8" name="Picture 3" descr="G:\S63034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286256"/>
            <a:ext cx="3272894" cy="2400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2. Описание овощей по опорной схеме.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G:\S63034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4130149" cy="3900502"/>
          </a:xfrm>
          <a:prstGeom prst="rect">
            <a:avLst/>
          </a:prstGeom>
          <a:noFill/>
        </p:spPr>
      </p:pic>
      <p:pic>
        <p:nvPicPr>
          <p:cNvPr id="9" name="Picture 2" descr="G:\S6303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428868"/>
            <a:ext cx="4344464" cy="4043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3. физкультминутка.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075" name="Picture 3" descr="G:\S630341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4058712" cy="4043378"/>
          </a:xfrm>
          <a:prstGeom prst="rect">
            <a:avLst/>
          </a:prstGeom>
          <a:noFill/>
        </p:spPr>
      </p:pic>
      <p:pic>
        <p:nvPicPr>
          <p:cNvPr id="7" name="Picture 2" descr="G:\S63034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714620"/>
            <a:ext cx="4701654" cy="3543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4. Составление рассказа.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S63034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728667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5. Игра «Поможем зайчику».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G:\S63034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6. Игра «Угадай овощи».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G:\S63034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916" y="1600200"/>
            <a:ext cx="7059108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112</Words>
  <Application>Microsoft Office PowerPoint</Application>
  <PresentationFormat>Экран (4:3)</PresentationFormat>
  <Paragraphs>17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Непосредственно образовательная деятельность  по развитию речи.  Тема: «ОВОЩИ»</vt:lpstr>
      <vt:lpstr>ЗАДАЧИ:</vt:lpstr>
      <vt:lpstr>1. Игра «Угадай, что в корзине?»</vt:lpstr>
      <vt:lpstr>2. Описание овощей по опорной схеме.</vt:lpstr>
      <vt:lpstr>3. физкультминутка.</vt:lpstr>
      <vt:lpstr>4. Составление рассказа.</vt:lpstr>
      <vt:lpstr>5. Игра «Поможем зайчику».</vt:lpstr>
      <vt:lpstr>6. Игра «Угадай овощи».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8</cp:revision>
  <dcterms:created xsi:type="dcterms:W3CDTF">2014-11-07T13:12:14Z</dcterms:created>
  <dcterms:modified xsi:type="dcterms:W3CDTF">2018-08-10T17:57:39Z</dcterms:modified>
</cp:coreProperties>
</file>