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D977-6B82-46BE-9217-E93B9256AB68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089821-EEB0-412C-928E-29F63656E0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D977-6B82-46BE-9217-E93B9256AB68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9821-EEB0-412C-928E-29F63656E0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D977-6B82-46BE-9217-E93B9256AB68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9821-EEB0-412C-928E-29F63656E0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D977-6B82-46BE-9217-E93B9256AB68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089821-EEB0-412C-928E-29F63656E0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D977-6B82-46BE-9217-E93B9256AB68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9821-EEB0-412C-928E-29F63656E0A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D977-6B82-46BE-9217-E93B9256AB68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9821-EEB0-412C-928E-29F63656E0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D977-6B82-46BE-9217-E93B9256AB68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1089821-EEB0-412C-928E-29F63656E0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D977-6B82-46BE-9217-E93B9256AB68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9821-EEB0-412C-928E-29F63656E0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D977-6B82-46BE-9217-E93B9256AB68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9821-EEB0-412C-928E-29F63656E0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D977-6B82-46BE-9217-E93B9256AB68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9821-EEB0-412C-928E-29F63656E0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D977-6B82-46BE-9217-E93B9256AB68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9821-EEB0-412C-928E-29F63656E0A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72D977-6B82-46BE-9217-E93B9256AB68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089821-EEB0-412C-928E-29F63656E0A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143380"/>
            <a:ext cx="8458200" cy="178595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Презентацию составил воспитатель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мадоу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д/с №22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БУРКОВА НАТАЛЬЯ НИКОЛАЕВНА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71480"/>
            <a:ext cx="8458200" cy="235745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Непосредственно образовательная деятельность по подготовке к обучению грамоте. </a:t>
            </a:r>
          </a:p>
          <a:p>
            <a:pPr algn="ctr"/>
            <a:r>
              <a:rPr lang="ru-RU" sz="3200" b="1" dirty="0" smtClean="0">
                <a:latin typeface="Georgia" pitchFamily="18" charset="0"/>
              </a:rPr>
              <a:t>Тема: « Согласный звук С, буква С»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Задачи: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Познакомить со звуком  и буквой «С».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Учить определять местоположение звука в словах.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3.Учить детей читать слоги и слова с буквой «С».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Продолжать знакомить детей с о звуковым анализом слов.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 Способствовать развитию фонематического слуха и восприятия.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6. Продолжать учить детей рисовать округлые линии, используя широкую и узкую строку.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1. Игра «Давайте познакомимся»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2050" name="Picture 2" descr="G:\S63033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428736"/>
            <a:ext cx="7929618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2. Игра «Угадай, где спрятался звук?»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G:\S63033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571612"/>
            <a:ext cx="7572428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3. Читаем вместе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3074" name="Picture 2" descr="G:\S63033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500174"/>
            <a:ext cx="3929090" cy="4525962"/>
          </a:xfrm>
          <a:prstGeom prst="rect">
            <a:avLst/>
          </a:prstGeom>
          <a:noFill/>
        </p:spPr>
      </p:pic>
      <p:pic>
        <p:nvPicPr>
          <p:cNvPr id="5" name="Picture 2" descr="G:\S63034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2000240"/>
            <a:ext cx="4500594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8000"/>
                </a:solidFill>
              </a:rPr>
              <a:t>4</a:t>
            </a:r>
            <a:r>
              <a:rPr lang="ru-RU" b="1" dirty="0" smtClean="0">
                <a:solidFill>
                  <a:srgbClr val="008000"/>
                </a:solidFill>
              </a:rPr>
              <a:t>. Звуковой анализ слова «Лист»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5125" name="Picture 5" descr="G:\S63033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357298"/>
            <a:ext cx="4071966" cy="4500594"/>
          </a:xfrm>
          <a:prstGeom prst="rect">
            <a:avLst/>
          </a:prstGeom>
          <a:noFill/>
        </p:spPr>
      </p:pic>
      <p:pic>
        <p:nvPicPr>
          <p:cNvPr id="8" name="Picture 2" descr="G:\S63033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1714488"/>
            <a:ext cx="4572032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5. Игра «Раздели на слоги» 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6147" name="Picture 3" descr="G:\S63033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554162"/>
            <a:ext cx="8286808" cy="49466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6. физкультминутка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7170" name="Picture 2" descr="G:\S63033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285860"/>
            <a:ext cx="7929618" cy="5000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7. Учимся писать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8195" name="Picture 3" descr="G:\S63034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554163"/>
            <a:ext cx="4143404" cy="4525962"/>
          </a:xfrm>
          <a:prstGeom prst="rect">
            <a:avLst/>
          </a:prstGeom>
          <a:noFill/>
        </p:spPr>
      </p:pic>
      <p:pic>
        <p:nvPicPr>
          <p:cNvPr id="7" name="Picture 2" descr="G:\S63034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71612"/>
            <a:ext cx="4143404" cy="4518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131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Презентацию составил воспитатель мадоу д/с №22  БУРКОВА НАТАЛЬЯ НИКОЛАЕВНА</vt:lpstr>
      <vt:lpstr>Задачи:</vt:lpstr>
      <vt:lpstr>1. Игра «Давайте познакомимся»</vt:lpstr>
      <vt:lpstr>2. Игра «Угадай, где спрятался звук?»</vt:lpstr>
      <vt:lpstr>3. Читаем вместе</vt:lpstr>
      <vt:lpstr>4. Звуковой анализ слова «Лист»</vt:lpstr>
      <vt:lpstr>5. Игра «Раздели на слоги» </vt:lpstr>
      <vt:lpstr>6. физкультминутка</vt:lpstr>
      <vt:lpstr>7. Учимся писать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Презентацию составил воспитатель мадоу д/с №22  михайлова екатерина ивановна</dc:title>
  <dc:creator>Admin</dc:creator>
  <cp:lastModifiedBy>Наталья</cp:lastModifiedBy>
  <cp:revision>9</cp:revision>
  <dcterms:created xsi:type="dcterms:W3CDTF">2014-11-10T07:01:45Z</dcterms:created>
  <dcterms:modified xsi:type="dcterms:W3CDTF">2018-08-10T17:58:41Z</dcterms:modified>
</cp:coreProperties>
</file>