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82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3" r:id="rId16"/>
    <p:sldId id="271" r:id="rId17"/>
    <p:sldId id="272" r:id="rId18"/>
    <p:sldId id="28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8E0EE9C-C329-4520-B746-39BD3C96C83E}" type="datetimeFigureOut">
              <a:rPr lang="ru-RU"/>
              <a:pPr>
                <a:defRPr/>
              </a:pPr>
              <a:t>11.08.2018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DBEE917-3998-491D-9BA0-727002BB22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2083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CF914-2F02-4D4E-B52D-9F1E31117CA8}" type="datetime1">
              <a:rPr lang="ru-RU"/>
              <a:pPr>
                <a:defRPr/>
              </a:pPr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Фролова Ольга Ивановна  д/с № 1687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AB3B6-A26A-4D4D-B945-8853BDADF02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243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0E58D-4EDB-423C-B16F-2233FF9A0584}" type="datetime1">
              <a:rPr lang="ru-RU"/>
              <a:pPr>
                <a:defRPr/>
              </a:pPr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Фролова Ольга Ивановна  д/с № 1687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FDC6D-FFFF-4EF5-BF13-B21DBC7FA8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6464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C94DC-970A-44CE-B1E0-3352E3B45624}" type="datetime1">
              <a:rPr lang="ru-RU"/>
              <a:pPr>
                <a:defRPr/>
              </a:pPr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Фролова Ольга Ивановна  д/с № 1687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F0ACF-9EAF-4C6E-A1FE-A3DA531C99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368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F755D-EE7B-490D-B09E-E47CCA912C50}" type="datetime1">
              <a:rPr lang="ru-RU"/>
              <a:pPr>
                <a:defRPr/>
              </a:pPr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Фролова Ольга Ивановна  д/с № 1687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4739F-A06A-41CC-B4DD-7A07336868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3434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B0B92-5BA8-4044-92D8-6439DAEE2A6B}" type="datetime1">
              <a:rPr lang="ru-RU"/>
              <a:pPr>
                <a:defRPr/>
              </a:pPr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Фролова Ольга Ивановна  д/с № 1687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1BE77-9B5A-42CB-A4EF-2F62244D08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5934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29E2D-AA35-42D0-956D-C0F22F562D42}" type="datetime1">
              <a:rPr lang="ru-RU"/>
              <a:pPr>
                <a:defRPr/>
              </a:pPr>
              <a:t>11.08.2018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Фролова Ольга Ивановна  д/с № 1687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2A1CA-B9A7-4353-AD69-BF4F9E450D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648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AEC54-915E-4C1E-A3A7-7135EE7CF000}" type="datetime1">
              <a:rPr lang="ru-RU"/>
              <a:pPr>
                <a:defRPr/>
              </a:pPr>
              <a:t>11.08.2018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Фролова Ольга Ивановна  д/с № 1687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E17FC-570A-4107-A79B-E569AD01F8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5347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0D3B1-B87D-42BB-A2BC-03255FA1C5B1}" type="datetime1">
              <a:rPr lang="ru-RU"/>
              <a:pPr>
                <a:defRPr/>
              </a:pPr>
              <a:t>11.08.2018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Фролова Ольга Ивановна  д/с № 1687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B299E-BEBA-4CE1-B546-33F6B10C1D9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049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73436-4CB1-48FF-BCA5-9DA29A48B6EE}" type="datetime1">
              <a:rPr lang="ru-RU"/>
              <a:pPr>
                <a:defRPr/>
              </a:pPr>
              <a:t>11.08.2018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Фролова Ольга Ивановна  д/с № 1687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F4528-57D8-4134-8523-541F5091AA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76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51E3F-4B3A-46EC-87CF-316ADB9E8A33}" type="datetime1">
              <a:rPr lang="ru-RU"/>
              <a:pPr>
                <a:defRPr/>
              </a:pPr>
              <a:t>11.08.2018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Фролова Ольга Ивановна  д/с № 1687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28CB6-1E66-4602-B0E7-7439130FEB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569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D8CFC-A4EC-4C79-AD05-3C4ED7C160CF}" type="datetime1">
              <a:rPr lang="ru-RU"/>
              <a:pPr>
                <a:defRPr/>
              </a:pPr>
              <a:t>11.08.2018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Фролова Ольга Ивановна  д/с № 1687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BAF08-FF80-47DC-BD29-277D97C22E4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5044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BC1ADEC-C95F-4ECC-8514-B8C459EB6967}" type="datetime1">
              <a:rPr lang="ru-RU"/>
              <a:pPr>
                <a:defRPr/>
              </a:pPr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Фролова Ольга Ивановна  д/с № 1687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8C6D524-07FE-459C-982B-12958881827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61198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i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Откуда  к  нам  </a:t>
            </a:r>
            <a:br>
              <a:rPr lang="ru-RU" sz="9600" b="1" i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</a:br>
            <a:r>
              <a:rPr lang="ru-RU" sz="9600" b="1" i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хлеб  пришёл </a:t>
            </a:r>
            <a:r>
              <a:rPr lang="en-US" sz="9600" b="1" i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?</a:t>
            </a:r>
            <a:endParaRPr lang="ru-RU" sz="9600" b="1" i="1" dirty="0" smtClean="0">
              <a:solidFill>
                <a:schemeClr val="accent6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advClick="0" advTm="5164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Нужно взять</a:t>
            </a:r>
          </a:p>
        </p:txBody>
      </p:sp>
      <p:sp>
        <p:nvSpPr>
          <p:cNvPr id="12291" name="Текст 4"/>
          <p:cNvSpPr>
            <a:spLocks noGrp="1"/>
          </p:cNvSpPr>
          <p:nvPr>
            <p:ph type="body" idx="1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воду</a:t>
            </a:r>
          </a:p>
        </p:txBody>
      </p:sp>
      <p:pic>
        <p:nvPicPr>
          <p:cNvPr id="9" name="Содержимое 8" descr="45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17800"/>
            <a:ext cx="4040188" cy="286543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93" name="Текст 6"/>
          <p:cNvSpPr>
            <a:spLocks noGrp="1"/>
          </p:cNvSpPr>
          <p:nvPr>
            <p:ph type="body" sz="quarter" idx="3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муку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0268" y="2174875"/>
            <a:ext cx="3951288" cy="3951288"/>
          </a:xfrm>
        </p:spPr>
      </p:pic>
    </p:spTree>
  </p:cSld>
  <p:clrMapOvr>
    <a:masterClrMapping/>
  </p:clrMapOvr>
  <p:transition advClick="0" advTm="6396">
    <p:sndAc>
      <p:endSnd/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Еще нужно взять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яйцо</a:t>
            </a:r>
          </a:p>
        </p:txBody>
      </p:sp>
      <p:pic>
        <p:nvPicPr>
          <p:cNvPr id="7" name="Содержимое 6" descr="48.pn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27300"/>
            <a:ext cx="4040188" cy="324643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7" name="Текст 4"/>
          <p:cNvSpPr>
            <a:spLocks noGrp="1"/>
          </p:cNvSpPr>
          <p:nvPr>
            <p:ph type="body" sz="quarter" idx="3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дрожжи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292350"/>
            <a:ext cx="3096344" cy="3890782"/>
          </a:xfrm>
        </p:spPr>
      </p:pic>
    </p:spTree>
  </p:cSld>
  <p:clrMapOvr>
    <a:masterClrMapping/>
  </p:clrMapOvr>
  <p:transition advClick="0" advTm="6272">
    <p:sndAc>
      <p:endSnd/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Обязательно  берём</a:t>
            </a:r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сахар</a:t>
            </a:r>
          </a:p>
        </p:txBody>
      </p:sp>
      <p:sp>
        <p:nvSpPr>
          <p:cNvPr id="14340" name="Текст 4"/>
          <p:cNvSpPr>
            <a:spLocks noGrp="1"/>
          </p:cNvSpPr>
          <p:nvPr>
            <p:ph type="body" sz="quarter" idx="3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соль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975316"/>
            <a:ext cx="5547732" cy="4438185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312935"/>
            <a:ext cx="3077759" cy="4100566"/>
          </a:xfrm>
          <a:prstGeom prst="rect">
            <a:avLst/>
          </a:prstGeom>
        </p:spPr>
      </p:pic>
    </p:spTree>
  </p:cSld>
  <p:clrMapOvr>
    <a:masterClrMapping/>
  </p:clrMapOvr>
  <p:transition advClick="0" advTm="6286">
    <p:sndAc>
      <p:endSnd/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Тесто  готово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2269" y="1844824"/>
            <a:ext cx="6519462" cy="4339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6630">
    <p:sndAc>
      <p:endSnd/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Тесто вымешивают, разделывают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2347913"/>
            <a:ext cx="4628927" cy="280927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328012"/>
            <a:ext cx="3810000" cy="3238500"/>
          </a:xfrm>
          <a:prstGeom prst="rect">
            <a:avLst/>
          </a:prstGeom>
        </p:spPr>
      </p:pic>
    </p:spTree>
  </p:cSld>
  <p:clrMapOvr>
    <a:masterClrMapping/>
  </p:clrMapOvr>
  <p:transition advClick="0" advTm="6520">
    <p:sndAc>
      <p:endSnd/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3326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Хлеб ржаной, батоны, булки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Не добудешь на прогулке.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Люди хлеб в полях лелеют,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Сил для хлеба не жалеют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200480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В каждом зёрнышке пшеницы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Летом и зимой,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Сила солнышка хранится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И земли родной.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И расти под небом светлым,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Строен и высок,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Словно Родина бессмертный,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Хлебный колосок.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(Орлов В.)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427984" y="515719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Радо солнцу </a:t>
            </a:r>
            <a:r>
              <a:rPr lang="ru-RU" sz="2400" dirty="0" err="1">
                <a:solidFill>
                  <a:srgbClr val="C00000"/>
                </a:solidFill>
              </a:rPr>
              <a:t>небушко</a:t>
            </a:r>
            <a:r>
              <a:rPr lang="ru-RU" sz="2400" dirty="0">
                <a:solidFill>
                  <a:srgbClr val="C00000"/>
                </a:solidFill>
              </a:rPr>
              <a:t>, полюшко подсолнушку. 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Рада скатерть хлебушку: он на ней как солнышко</a:t>
            </a:r>
          </a:p>
        </p:txBody>
      </p:sp>
    </p:spTree>
    <p:extLst>
      <p:ext uri="{BB962C8B-B14F-4D97-AF65-F5344CB8AC3E}">
        <p14:creationId xmlns:p14="http://schemas.microsoft.com/office/powerpoint/2010/main" val="254717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Выпекают…</a:t>
            </a:r>
          </a:p>
        </p:txBody>
      </p:sp>
      <p:pic>
        <p:nvPicPr>
          <p:cNvPr id="9" name="Содержимое 8" descr="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9275" y="1630363"/>
            <a:ext cx="5505450" cy="44672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6381">
    <p:sndAc>
      <p:endSnd/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Хлеб готов</a:t>
            </a:r>
          </a:p>
        </p:txBody>
      </p:sp>
      <p:pic>
        <p:nvPicPr>
          <p:cNvPr id="7" name="Содержимое 6" descr="66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536" y="1052736"/>
            <a:ext cx="3582888" cy="2687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67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8885" y="1052736"/>
            <a:ext cx="374441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536" y="3980356"/>
            <a:ext cx="3745906" cy="2500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2344" y="3980356"/>
            <a:ext cx="3726881" cy="2500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6162">
    <p:sndAc>
      <p:endSnd/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3"/>
          <p:cNvSpPr>
            <a:spLocks noChangeArrowheads="1"/>
          </p:cNvSpPr>
          <p:nvPr/>
        </p:nvSpPr>
        <p:spPr bwMode="auto">
          <a:xfrm>
            <a:off x="179388" y="260350"/>
            <a:ext cx="8785225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Вот он Хлебушек душистый, 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Вот он теплый, золотистый. 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В каждый дом, на каждый стол, 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он пожаловал, пришел. 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В нем здоровье наша, сила, в нем чудесное тепло. 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Сколько рук его растило, охраняло, берегло. 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В нем - земли родимой соки, 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Солнца свет веселый в нем... </a:t>
            </a:r>
            <a:b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Уплетай за обе щеки, вырастай богатырем!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/>
            </a:r>
            <a:br>
              <a:rPr lang="ru-RU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</a:b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/>
            </a:r>
            <a:br>
              <a:rPr lang="ru-RU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</a:b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Автор: С. </a:t>
            </a:r>
            <a:r>
              <a:rPr lang="ru-RU" sz="32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Погореловский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charset="0"/>
            </a:endParaRPr>
          </a:p>
        </p:txBody>
      </p:sp>
    </p:spTree>
  </p:cSld>
  <p:clrMapOvr>
    <a:masterClrMapping/>
  </p:clrMapOvr>
  <p:transition advClick="0" advTm="0"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188913"/>
            <a:ext cx="8301037" cy="17907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Сначала зёрнышко хлеба сажают в землю.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Содержимое 6" descr="3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63" y="1600200"/>
            <a:ext cx="6035675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6349">
    <p:sndAc>
      <p:endSnd/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362950" cy="18049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Сажают специальными машинами -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сеялками.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5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1747838"/>
            <a:ext cx="5638800" cy="4229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 advTm="6209">
    <p:sndAc>
      <p:endSnd/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14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Потом вырастают вот такие колоски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0800" y="1684338"/>
            <a:ext cx="6502400" cy="43561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6864">
    <p:sndAc>
      <p:endSnd/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Колоски собирают машины - комбайны </a:t>
            </a:r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862138"/>
            <a:ext cx="6096000" cy="40005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365">
    <p:sndAc>
      <p:endSnd/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Отвозят зерно на мельницу</a:t>
            </a:r>
          </a:p>
        </p:txBody>
      </p:sp>
      <p:pic>
        <p:nvPicPr>
          <p:cNvPr id="4" name="Содержимое 3" descr="4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700" y="1600200"/>
            <a:ext cx="6832600" cy="45259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7301">
    <p:sndAc>
      <p:endSnd/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Там зёрна перемелют в муку. </a:t>
            </a:r>
          </a:p>
        </p:txBody>
      </p:sp>
      <p:pic>
        <p:nvPicPr>
          <p:cNvPr id="4" name="Содержимое 3" descr="4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138" y="1979613"/>
            <a:ext cx="7197725" cy="376713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6209"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445500" cy="2016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Из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муки на хлебозаводе  пекут хлеб, булки.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Содержимое 5" descr="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3625" y="2071688"/>
            <a:ext cx="4476750" cy="35814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6411"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ожно выпекать хлеб дома в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хлебопечке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0388" y="1600200"/>
            <a:ext cx="5483225" cy="45259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6303">
    <p:sndAc>
      <p:endSnd/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</TotalTime>
  <Words>91</Words>
  <Application>Microsoft Office PowerPoint</Application>
  <PresentationFormat>Экран (4:3)</PresentationFormat>
  <Paragraphs>26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Georgia</vt:lpstr>
      <vt:lpstr>Тема Office</vt:lpstr>
      <vt:lpstr>Откуда  к  нам   хлеб  пришёл ?</vt:lpstr>
      <vt:lpstr>Сначала зёрнышко хлеба сажают в землю. </vt:lpstr>
      <vt:lpstr>Сажают специальными машинами - сеялками. </vt:lpstr>
      <vt:lpstr>Потом вырастают вот такие колоски </vt:lpstr>
      <vt:lpstr>Колоски собирают машины - комбайны </vt:lpstr>
      <vt:lpstr>Отвозят зерно на мельницу</vt:lpstr>
      <vt:lpstr>Там зёрна перемелют в муку. </vt:lpstr>
      <vt:lpstr>Из  муки на хлебозаводе  пекут хлеб, булки. </vt:lpstr>
      <vt:lpstr>Можно выпекать хлеб дома в хлебопечке</vt:lpstr>
      <vt:lpstr>Нужно взять</vt:lpstr>
      <vt:lpstr>Еще нужно взять</vt:lpstr>
      <vt:lpstr>Обязательно  берём</vt:lpstr>
      <vt:lpstr>Тесто  готово</vt:lpstr>
      <vt:lpstr>Тесто вымешивают, разделывают</vt:lpstr>
      <vt:lpstr>Презентация PowerPoint</vt:lpstr>
      <vt:lpstr>Выпекают…</vt:lpstr>
      <vt:lpstr>Хлеб готов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Откуда к нам хлеб пришёл</dc:title>
  <dc:creator>Ольга</dc:creator>
  <cp:lastModifiedBy>Windows User</cp:lastModifiedBy>
  <cp:revision>42</cp:revision>
  <dcterms:created xsi:type="dcterms:W3CDTF">2011-10-11T05:13:17Z</dcterms:created>
  <dcterms:modified xsi:type="dcterms:W3CDTF">2018-08-11T19:20:03Z</dcterms:modified>
</cp:coreProperties>
</file>