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60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3FE46BF-F4FD-4A9D-852B-89D1E4AC5C91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949AA4C-95B3-4F5C-ADE9-DAA270CAE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958166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5429264"/>
            <a:ext cx="2257396" cy="857256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Выполнила:</a:t>
            </a:r>
            <a:r>
              <a:rPr lang="ru-RU" sz="4800" b="1" dirty="0">
                <a:solidFill>
                  <a:schemeClr val="tx1"/>
                </a:solidFill>
              </a:rPr>
              <a:t> </a:t>
            </a:r>
            <a:r>
              <a:rPr lang="ru-RU" sz="4800" b="1" dirty="0" smtClean="0">
                <a:solidFill>
                  <a:schemeClr val="tx1"/>
                </a:solidFill>
              </a:rPr>
              <a:t>воспитатель МОУСШ №1</a:t>
            </a:r>
            <a:endParaRPr lang="ru-RU" sz="4800" b="1" dirty="0">
              <a:solidFill>
                <a:schemeClr val="tx1"/>
              </a:solidFill>
            </a:endParaRPr>
          </a:p>
          <a:p>
            <a:r>
              <a:rPr lang="ru-RU" sz="4800" b="1" dirty="0" err="1" smtClean="0">
                <a:solidFill>
                  <a:schemeClr val="tx1"/>
                </a:solidFill>
              </a:rPr>
              <a:t>Сдобнякова</a:t>
            </a:r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ru-RU" sz="4800" b="1" dirty="0">
                <a:solidFill>
                  <a:schemeClr val="tx1"/>
                </a:solidFill>
              </a:rPr>
              <a:t>Ольга  Вячеславовна </a:t>
            </a:r>
          </a:p>
          <a:p>
            <a:r>
              <a:rPr lang="ru-RU" sz="4800" b="1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C:\Users\Семеновы\Desktop\сканирование\img277.jpg"/>
          <p:cNvPicPr/>
          <p:nvPr/>
        </p:nvPicPr>
        <p:blipFill>
          <a:blip r:embed="rId2" cstate="print"/>
          <a:srcRect r="1159" b="1044"/>
          <a:stretch>
            <a:fillRect/>
          </a:stretch>
        </p:blipFill>
        <p:spPr bwMode="auto">
          <a:xfrm rot="16200000">
            <a:off x="3000365" y="1000107"/>
            <a:ext cx="3214708" cy="5357850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57224" y="857232"/>
            <a:ext cx="7072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  Исследовательский проект «Предназначено судьбой …»</a:t>
            </a:r>
            <a:br>
              <a:rPr lang="ru-RU" sz="2800" b="1" dirty="0" smtClean="0"/>
            </a:b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0" i="1" dirty="0" smtClean="0">
                <a:solidFill>
                  <a:schemeClr val="tx1"/>
                </a:solidFill>
              </a:rPr>
              <a:t>Усачёв Анатолий Евгеньевич </a:t>
            </a:r>
            <a:br>
              <a:rPr lang="ru-RU" sz="3100" b="0" i="1" dirty="0" smtClean="0">
                <a:solidFill>
                  <a:schemeClr val="tx1"/>
                </a:solidFill>
              </a:rPr>
            </a:br>
            <a:r>
              <a:rPr lang="ru-RU" sz="2400" b="0" i="1" dirty="0" smtClean="0">
                <a:solidFill>
                  <a:schemeClr val="tx1"/>
                </a:solidFill>
              </a:rPr>
              <a:t>(мой двоюродный брат) преподаватель Ульяновского Технического университета. Имеет звание доцент, кандидат технических наук.</a:t>
            </a:r>
            <a:endParaRPr lang="ru-RU" sz="2400" b="0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Семеновы\Desktop\сканирование\img28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104986"/>
            <a:ext cx="2492948" cy="346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0" i="1" dirty="0" smtClean="0">
                <a:solidFill>
                  <a:schemeClr val="tx1"/>
                </a:solidFill>
              </a:rPr>
              <a:t>Усачёва Нина Васильевна </a:t>
            </a:r>
            <a:br>
              <a:rPr lang="ru-RU" sz="3100" b="0" i="1" dirty="0" smtClean="0">
                <a:solidFill>
                  <a:schemeClr val="tx1"/>
                </a:solidFill>
              </a:rPr>
            </a:br>
            <a:r>
              <a:rPr lang="ru-RU" sz="2700" b="0" i="1" dirty="0" smtClean="0">
                <a:solidFill>
                  <a:schemeClr val="tx1"/>
                </a:solidFill>
              </a:rPr>
              <a:t>(</a:t>
            </a:r>
            <a:r>
              <a:rPr lang="ru-RU" sz="2700" b="0" dirty="0" smtClean="0">
                <a:solidFill>
                  <a:schemeClr val="tx1"/>
                </a:solidFill>
              </a:rPr>
              <a:t>моя мама) дошкольный работник. Имеет звание «Отличник народного просвещения  РСФСР».</a:t>
            </a:r>
            <a:endParaRPr lang="ru-RU" b="0" dirty="0"/>
          </a:p>
        </p:txBody>
      </p:sp>
      <p:pic>
        <p:nvPicPr>
          <p:cNvPr id="4" name="Содержимое 3" descr="C:\Users\Семеновы\Desktop\сканирование\img28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683114"/>
            <a:ext cx="2745188" cy="410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i="1" dirty="0" err="1" smtClean="0">
                <a:solidFill>
                  <a:schemeClr val="tx1"/>
                </a:solidFill>
              </a:rPr>
              <a:t>Сдобнякова</a:t>
            </a:r>
            <a:r>
              <a:rPr lang="ru-RU" sz="2800" b="0" i="1" dirty="0" smtClean="0">
                <a:solidFill>
                  <a:schemeClr val="tx1"/>
                </a:solidFill>
              </a:rPr>
              <a:t> Ольга Вячеславовна</a:t>
            </a:r>
            <a:br>
              <a:rPr lang="ru-RU" sz="2800" b="0" i="1" dirty="0" smtClean="0">
                <a:solidFill>
                  <a:schemeClr val="tx1"/>
                </a:solidFill>
              </a:rPr>
            </a:br>
            <a:r>
              <a:rPr lang="ru-RU" sz="2400" b="0" i="1" dirty="0" smtClean="0">
                <a:solidFill>
                  <a:schemeClr val="tx1"/>
                </a:solidFill>
              </a:rPr>
              <a:t>(воспитатель детского сада)</a:t>
            </a:r>
            <a:endParaRPr lang="ru-RU" sz="2400" b="0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Семеновы\Desktop\сканирование\img28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464582" y="250008"/>
            <a:ext cx="3929089" cy="542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183880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Заключение.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	В ходе работы над проектом мне удалось: </a:t>
            </a:r>
          </a:p>
          <a:p>
            <a:pPr>
              <a:buNone/>
            </a:pPr>
            <a:r>
              <a:rPr lang="ru-RU" dirty="0" smtClean="0"/>
              <a:t>	- выяснить, что такое семейная династия;</a:t>
            </a:r>
          </a:p>
          <a:p>
            <a:pPr>
              <a:buNone/>
            </a:pPr>
            <a:r>
              <a:rPr lang="ru-RU" dirty="0" smtClean="0"/>
              <a:t>	- провести исследование, выясняющее связь между понятием династии и моей семьей;</a:t>
            </a:r>
          </a:p>
          <a:p>
            <a:pPr>
              <a:buNone/>
            </a:pPr>
            <a:r>
              <a:rPr lang="ru-RU" dirty="0" smtClean="0"/>
              <a:t>	- изучить и систематизировать документы домашнего архива;</a:t>
            </a:r>
          </a:p>
          <a:p>
            <a:pPr>
              <a:buNone/>
            </a:pPr>
            <a:r>
              <a:rPr lang="ru-RU" dirty="0" smtClean="0"/>
              <a:t>	- изучить семейный фотоальбом;</a:t>
            </a:r>
          </a:p>
          <a:p>
            <a:pPr>
              <a:buNone/>
            </a:pPr>
            <a:r>
              <a:rPr lang="ru-RU" dirty="0" smtClean="0"/>
              <a:t>	- через беседу с родственниками выяснить семейную историю.</a:t>
            </a:r>
          </a:p>
          <a:p>
            <a:pPr>
              <a:buNone/>
            </a:pPr>
            <a:r>
              <a:rPr lang="ru-RU" dirty="0" smtClean="0"/>
              <a:t> Работа над проектом пробудила во мне интерес к исследовательской работе. Работа над проектом ещё больше сплотила всех членов нашей семьи.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спасибо за внима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58246" cy="592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071546"/>
            <a:ext cx="8183880" cy="42862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« Не забывайте рода своего, прошлого своего, изучайте своих дедов и прадедов… Старайтесь записывать все, что можете, о прошлом рода, семьи, дома, обстановки, вещей, книг. Старайтесь собирать портреты, автографы, письма…Пусть вся история рода будет закреплена в вашем доме».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П. Флоренский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400" b="1" u="sng" dirty="0" smtClean="0"/>
              <a:t>Цель проекта</a:t>
            </a:r>
            <a:r>
              <a:rPr lang="ru-RU" sz="2400" b="1" dirty="0" smtClean="0"/>
              <a:t> </a:t>
            </a:r>
            <a:r>
              <a:rPr lang="ru-RU" sz="2400" dirty="0" smtClean="0"/>
              <a:t>– исследовать связь между понятием династии и моей семьей. </a:t>
            </a:r>
            <a:br>
              <a:rPr lang="ru-RU" sz="2400" dirty="0" smtClean="0"/>
            </a:br>
            <a:endParaRPr lang="ru-RU" sz="2400" dirty="0" smtClean="0"/>
          </a:p>
          <a:p>
            <a:pPr>
              <a:buNone/>
            </a:pPr>
            <a:r>
              <a:rPr lang="ru-RU" sz="2400" b="1" u="sng" dirty="0" smtClean="0"/>
              <a:t>Задачи</a:t>
            </a:r>
            <a:r>
              <a:rPr lang="ru-RU" sz="2400" u="sng" dirty="0" smtClean="0"/>
              <a:t>: </a:t>
            </a:r>
          </a:p>
          <a:p>
            <a:pPr>
              <a:buNone/>
            </a:pPr>
            <a:r>
              <a:rPr lang="ru-RU" sz="2400" dirty="0" smtClean="0"/>
              <a:t>   - выяснить, что такое семейная династия;</a:t>
            </a:r>
          </a:p>
          <a:p>
            <a:pPr>
              <a:buNone/>
            </a:pPr>
            <a:r>
              <a:rPr lang="ru-RU" sz="2400" dirty="0" smtClean="0"/>
              <a:t>   - провести исследование, выясняющее    связь между понятием династии и моей семьей;         - изучить и систематизировать документы домашнего архива;</a:t>
            </a:r>
            <a:br>
              <a:rPr lang="ru-RU" sz="2400" dirty="0" smtClean="0"/>
            </a:br>
            <a:r>
              <a:rPr lang="ru-RU" sz="2400" dirty="0" smtClean="0"/>
              <a:t>- изучить семейный фотоальбом;</a:t>
            </a:r>
            <a:br>
              <a:rPr lang="ru-RU" sz="2400" dirty="0" smtClean="0"/>
            </a:br>
            <a:r>
              <a:rPr lang="ru-RU" sz="2400" dirty="0" smtClean="0"/>
              <a:t>-через беседу с родственниками выяснить семейную историю.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Я уверена, что тема моего проекта является актуальной, так как люди должны знать свои корни. Человек, у которого нет прошлого, не имеет настоящего и будущего. Каждому просто необходимо знать своих  предков. Знакомясь с историей своей семьи, мы учимся быть гражданами великой России, хотим быть достойными тех, кто дал нам жизнь.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 «Династия – ряд монархов из одного рода, семьи, дома… В переносном смысле – ряд поколений, передающих из рода в род профессиональное мастерство, традиции и тому подобное.» </a:t>
            </a:r>
          </a:p>
          <a:p>
            <a:endParaRPr lang="ru-RU" i="1" dirty="0" smtClean="0"/>
          </a:p>
          <a:p>
            <a:pPr>
              <a:buNone/>
            </a:pPr>
            <a:r>
              <a:rPr lang="ru-RU" dirty="0" smtClean="0"/>
              <a:t>  Сколько же поколений передают в нашей семье из рода в род педагогическое мастерство? Могу ли я с полным правом говорить об учительской династии </a:t>
            </a:r>
            <a:r>
              <a:rPr lang="ru-RU" dirty="0" err="1" smtClean="0"/>
              <a:t>Троицких-Усачёвых</a:t>
            </a:r>
            <a:r>
              <a:rPr lang="ru-RU" dirty="0" smtClean="0"/>
              <a:t>? Это мне предстояло выяснить.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2316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0" i="1" dirty="0" smtClean="0">
                <a:solidFill>
                  <a:schemeClr val="tx1"/>
                </a:solidFill>
              </a:rPr>
              <a:t>Троицкий Михаил Викторович</a:t>
            </a:r>
            <a:br>
              <a:rPr lang="ru-RU" sz="2200" b="0" i="1" dirty="0" smtClean="0">
                <a:solidFill>
                  <a:schemeClr val="tx1"/>
                </a:solidFill>
              </a:rPr>
            </a:br>
            <a:r>
              <a:rPr lang="ru-RU" sz="2000" b="0" i="1" dirty="0" smtClean="0">
                <a:solidFill>
                  <a:schemeClr val="tx1"/>
                </a:solidFill>
              </a:rPr>
              <a:t>(мой прадед) учитель воскресной школы</a:t>
            </a:r>
            <a:br>
              <a:rPr lang="ru-RU" sz="2000" b="0" i="1" dirty="0" smtClean="0">
                <a:solidFill>
                  <a:schemeClr val="tx1"/>
                </a:solidFill>
              </a:rPr>
            </a:br>
            <a:r>
              <a:rPr lang="ru-RU" sz="2200" b="0" i="1" dirty="0" smtClean="0">
                <a:solidFill>
                  <a:schemeClr val="tx1"/>
                </a:solidFill>
              </a:rPr>
              <a:t>Троицкая Евгения Фёдоровна</a:t>
            </a:r>
            <a:br>
              <a:rPr lang="ru-RU" sz="2200" b="0" i="1" dirty="0" smtClean="0">
                <a:solidFill>
                  <a:schemeClr val="tx1"/>
                </a:solidFill>
              </a:rPr>
            </a:br>
            <a:r>
              <a:rPr lang="ru-RU" sz="2000" b="0" i="1" dirty="0" smtClean="0">
                <a:solidFill>
                  <a:schemeClr val="tx1"/>
                </a:solidFill>
              </a:rPr>
              <a:t>(моя прабабушка) учитель начальных классов</a:t>
            </a:r>
            <a:endParaRPr lang="ru-RU" sz="2000" b="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Семеновы\Desktop\сканирование\img27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859761"/>
            <a:ext cx="4071966" cy="406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0" i="1" dirty="0" smtClean="0">
                <a:solidFill>
                  <a:schemeClr val="tx1"/>
                </a:solidFill>
              </a:rPr>
              <a:t>Усачева (Троицкая) Маргарита Михайловна</a:t>
            </a:r>
            <a:br>
              <a:rPr lang="ru-RU" sz="2700" b="0" i="1" dirty="0" smtClean="0">
                <a:solidFill>
                  <a:schemeClr val="tx1"/>
                </a:solidFill>
              </a:rPr>
            </a:br>
            <a:r>
              <a:rPr lang="ru-RU" sz="2200" b="0" i="1" dirty="0" smtClean="0">
                <a:solidFill>
                  <a:schemeClr val="tx1"/>
                </a:solidFill>
              </a:rPr>
              <a:t>(моя бабушка) учитель начальных </a:t>
            </a:r>
            <a:r>
              <a:rPr lang="ru-RU" sz="2200" b="0" i="1" dirty="0" err="1" smtClean="0">
                <a:solidFill>
                  <a:schemeClr val="tx1"/>
                </a:solidFill>
              </a:rPr>
              <a:t>классов,имела</a:t>
            </a:r>
            <a:r>
              <a:rPr lang="ru-RU" sz="2200" b="0" i="1" dirty="0" smtClean="0">
                <a:solidFill>
                  <a:schemeClr val="tx1"/>
                </a:solidFill>
              </a:rPr>
              <a:t> </a:t>
            </a:r>
            <a:r>
              <a:rPr lang="ru-RU" sz="2200" b="0" i="1" dirty="0" smtClean="0">
                <a:solidFill>
                  <a:schemeClr val="tx1"/>
                </a:solidFill>
              </a:rPr>
              <a:t>звание «Залуженный учитель школы РСФСР»</a:t>
            </a:r>
            <a:endParaRPr lang="ru-RU" sz="2200" b="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Семеновы\Desktop\сканирование\img27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536019" y="535759"/>
            <a:ext cx="4000528" cy="435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i="1" dirty="0" smtClean="0">
                <a:solidFill>
                  <a:schemeClr val="tx1"/>
                </a:solidFill>
              </a:rPr>
              <a:t>Усачёв Евгений Васильевич</a:t>
            </a:r>
            <a:br>
              <a:rPr lang="ru-RU" sz="2800" b="0" i="1" dirty="0" smtClean="0">
                <a:solidFill>
                  <a:schemeClr val="tx1"/>
                </a:solidFill>
              </a:rPr>
            </a:br>
            <a:r>
              <a:rPr lang="ru-RU" sz="2400" b="0" i="1" dirty="0" smtClean="0">
                <a:solidFill>
                  <a:schemeClr val="tx1"/>
                </a:solidFill>
              </a:rPr>
              <a:t>(мой дядя) учитель физики.</a:t>
            </a:r>
            <a:endParaRPr lang="ru-RU" sz="2400" b="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C:\Users\Семеновы\Desktop\сканирование\img28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714356"/>
            <a:ext cx="342902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i="1" dirty="0" smtClean="0">
                <a:solidFill>
                  <a:schemeClr val="tx1"/>
                </a:solidFill>
              </a:rPr>
              <a:t>Усачёва (Титова) Галина Петровна</a:t>
            </a:r>
            <a:br>
              <a:rPr lang="ru-RU" sz="2800" b="0" i="1" dirty="0" smtClean="0">
                <a:solidFill>
                  <a:schemeClr val="tx1"/>
                </a:solidFill>
              </a:rPr>
            </a:br>
            <a:r>
              <a:rPr lang="ru-RU" sz="2400" b="0" i="1" dirty="0" smtClean="0">
                <a:solidFill>
                  <a:schemeClr val="tx1"/>
                </a:solidFill>
              </a:rPr>
              <a:t>(жена дяди) учитель физики и математики.</a:t>
            </a:r>
            <a:endParaRPr lang="ru-RU" sz="2400" b="0" i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C:\Users\Семеновы\Desktop\сканирование\img28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785794"/>
            <a:ext cx="364333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122</TotalTime>
  <Words>239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                 </vt:lpstr>
      <vt:lpstr>Слайд 2</vt:lpstr>
      <vt:lpstr>Слайд 3</vt:lpstr>
      <vt:lpstr>Слайд 4</vt:lpstr>
      <vt:lpstr>Слайд 5</vt:lpstr>
      <vt:lpstr>Троицкий Михаил Викторович (мой прадед) учитель воскресной школы Троицкая Евгения Фёдоровна (моя прабабушка) учитель начальных классов</vt:lpstr>
      <vt:lpstr> Усачева (Троицкая) Маргарита Михайловна (моя бабушка) учитель начальных классов,имела звание «Залуженный учитель школы РСФСР»</vt:lpstr>
      <vt:lpstr>Усачёв Евгений Васильевич (мой дядя) учитель физики.</vt:lpstr>
      <vt:lpstr>Усачёва (Титова) Галина Петровна (жена дяди) учитель физики и математики.</vt:lpstr>
      <vt:lpstr>Усачёв Анатолий Евгеньевич  (мой двоюродный брат) преподаватель Ульяновского Технического университета. Имеет звание доцент, кандидат технических наук.</vt:lpstr>
      <vt:lpstr>Усачёва Нина Васильевна  (моя мама) дошкольный работник. Имеет звание «Отличник народного просвещения  РСФСР».</vt:lpstr>
      <vt:lpstr>Сдобнякова Ольга Вячеславовна (воспитатель детского сада)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«Предназначено судьбой …»</dc:title>
  <dc:creator>1</dc:creator>
  <cp:lastModifiedBy>1</cp:lastModifiedBy>
  <cp:revision>15</cp:revision>
  <dcterms:created xsi:type="dcterms:W3CDTF">2018-01-08T12:32:32Z</dcterms:created>
  <dcterms:modified xsi:type="dcterms:W3CDTF">2018-01-23T06:17:49Z</dcterms:modified>
</cp:coreProperties>
</file>