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9" r:id="rId2"/>
    <p:sldId id="289" r:id="rId3"/>
    <p:sldId id="287" r:id="rId4"/>
    <p:sldId id="291" r:id="rId5"/>
    <p:sldId id="292" r:id="rId6"/>
    <p:sldId id="293" r:id="rId7"/>
    <p:sldId id="294" r:id="rId8"/>
    <p:sldId id="295" r:id="rId9"/>
    <p:sldId id="298" r:id="rId10"/>
    <p:sldId id="296" r:id="rId11"/>
    <p:sldId id="297" r:id="rId12"/>
    <p:sldId id="300" r:id="rId13"/>
  </p:sldIdLst>
  <p:sldSz cx="9144000" cy="5143500" type="screen16x9"/>
  <p:notesSz cx="6858000" cy="9979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994B3F6-DCF2-456F-AFAD-9E4F0854EA8C}">
          <p14:sldIdLst>
            <p14:sldId id="299"/>
            <p14:sldId id="289"/>
            <p14:sldId id="287"/>
          </p14:sldIdLst>
        </p14:section>
        <p14:section name="Раздел без заголовка" id="{9DBE4C0D-16EB-4717-B7A3-B50FD84C4E4E}">
          <p14:sldIdLst>
            <p14:sldId id="291"/>
            <p14:sldId id="292"/>
            <p14:sldId id="293"/>
            <p14:sldId id="294"/>
            <p14:sldId id="295"/>
            <p14:sldId id="298"/>
            <p14:sldId id="296"/>
            <p14:sldId id="297"/>
            <p14:sldId id="30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2AB63"/>
    <a:srgbClr val="0078D2"/>
    <a:srgbClr val="37A9FF"/>
    <a:srgbClr val="B1252F"/>
    <a:srgbClr val="E27078"/>
    <a:srgbClr val="005EA4"/>
    <a:srgbClr val="7244C4"/>
    <a:srgbClr val="0070C4"/>
    <a:srgbClr val="95CD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44" autoAdjust="0"/>
    <p:restoredTop sz="94629" autoAdjust="0"/>
  </p:normalViewPr>
  <p:slideViewPr>
    <p:cSldViewPr>
      <p:cViewPr varScale="1">
        <p:scale>
          <a:sx n="131" d="100"/>
          <a:sy n="131" d="100"/>
        </p:scale>
        <p:origin x="-84" y="-1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4B1D3-4618-427B-906A-3EC1C558E28D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47713"/>
            <a:ext cx="66548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40275"/>
            <a:ext cx="5486400" cy="4491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7896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7575B-1464-40E6-A7D7-F7554D43B8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69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575B-1464-40E6-A7D7-F7554D43B83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757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1600" y="747713"/>
            <a:ext cx="6654800" cy="37433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575B-1464-40E6-A7D7-F7554D43B83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100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1600" y="747713"/>
            <a:ext cx="6654800" cy="37433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575B-1464-40E6-A7D7-F7554D43B83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870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1600" y="747713"/>
            <a:ext cx="6654800" cy="37433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575B-1464-40E6-A7D7-F7554D43B83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684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1600" y="747713"/>
            <a:ext cx="6654800" cy="37433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575B-1464-40E6-A7D7-F7554D43B83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044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1600" y="747713"/>
            <a:ext cx="6654800" cy="37433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575B-1464-40E6-A7D7-F7554D43B83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865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1600" y="747713"/>
            <a:ext cx="6654800" cy="37433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575B-1464-40E6-A7D7-F7554D43B83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858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1600" y="747713"/>
            <a:ext cx="6654800" cy="37433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575B-1464-40E6-A7D7-F7554D43B83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368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1600" y="747713"/>
            <a:ext cx="6654800" cy="37433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575B-1464-40E6-A7D7-F7554D43B83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221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694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32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64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20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8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53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23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22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28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89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50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1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4EB77-E852-468D-9D8B-0CE7FF11481A}" type="datetimeFigureOut">
              <a:rPr lang="ru-RU" smtClean="0"/>
              <a:t>11.08.2018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CDB68-F412-4989-9AC0-8A1686E5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18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idx="1"/>
          </p:nvPr>
        </p:nvSpPr>
        <p:spPr>
          <a:xfrm>
            <a:off x="107504" y="123478"/>
            <a:ext cx="8928992" cy="4896544"/>
          </a:xfrm>
          <a:prstGeom prst="roundRect">
            <a:avLst/>
          </a:prstGeom>
          <a:gradFill flip="none" rotWithShape="1">
            <a:gsLst>
              <a:gs pos="13000">
                <a:schemeClr val="accent1">
                  <a:lumMod val="75000"/>
                </a:schemeClr>
              </a:gs>
              <a:gs pos="45000">
                <a:schemeClr val="accent1">
                  <a:lumMod val="40000"/>
                  <a:lumOff val="60000"/>
                </a:schemeClr>
              </a:gs>
              <a:gs pos="75000">
                <a:schemeClr val="accent1">
                  <a:lumMod val="20000"/>
                  <a:lumOff val="8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</a:rPr>
              <a:t>Презентация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</a:rPr>
              <a:t>ШКОЛА ДОРОЖНЫХ </a:t>
            </a:r>
            <a:r>
              <a:rPr lang="ru-RU" b="1" dirty="0" smtClean="0">
                <a:solidFill>
                  <a:schemeClr val="tx1"/>
                </a:solidFill>
              </a:rPr>
              <a:t>НАУК</a:t>
            </a:r>
          </a:p>
          <a:p>
            <a:pPr marL="0" indent="0" algn="ctr">
              <a:buNone/>
            </a:pPr>
            <a:endParaRPr lang="ru-RU" sz="2400" b="1" i="1" dirty="0"/>
          </a:p>
          <a:p>
            <a:pPr marL="0" indent="0" algn="ctr">
              <a:buNone/>
            </a:pPr>
            <a:endParaRPr lang="ru-RU" sz="2400" b="1" i="1" dirty="0" smtClean="0"/>
          </a:p>
          <a:p>
            <a:pPr marL="0" indent="0" algn="ctr">
              <a:buNone/>
            </a:pPr>
            <a:endParaRPr lang="ru-RU" sz="2400" b="1" i="1" dirty="0"/>
          </a:p>
          <a:p>
            <a:pPr marL="0" indent="0" algn="ctr">
              <a:buNone/>
            </a:pP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516216" y="3723878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Выполнили</a:t>
            </a:r>
          </a:p>
          <a:p>
            <a:r>
              <a:rPr lang="ru-RU" sz="1600" b="1" i="1" dirty="0"/>
              <a:t>воспитатели МБДОУ</a:t>
            </a:r>
          </a:p>
          <a:p>
            <a:r>
              <a:rPr lang="ru-RU" sz="1600" b="1" i="1" dirty="0"/>
              <a:t>№ 8 «Звездочка»</a:t>
            </a:r>
          </a:p>
          <a:p>
            <a:r>
              <a:rPr lang="ru-RU" sz="1600" b="1" i="1" dirty="0" err="1"/>
              <a:t>Лохман</a:t>
            </a:r>
            <a:r>
              <a:rPr lang="ru-RU" sz="1600" b="1" i="1" dirty="0"/>
              <a:t> Ю.В., </a:t>
            </a:r>
            <a:r>
              <a:rPr lang="ru-RU" sz="1600" b="1" i="1" dirty="0" err="1"/>
              <a:t>Пичко</a:t>
            </a:r>
            <a:r>
              <a:rPr lang="ru-RU" sz="1600" b="1" i="1" dirty="0"/>
              <a:t> Г.В.</a:t>
            </a:r>
          </a:p>
        </p:txBody>
      </p:sp>
    </p:spTree>
    <p:extLst>
      <p:ext uri="{BB962C8B-B14F-4D97-AF65-F5344CB8AC3E}">
        <p14:creationId xmlns:p14="http://schemas.microsoft.com/office/powerpoint/2010/main" val="7190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07504" y="123478"/>
            <a:ext cx="8928992" cy="4320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Творческие задания с родителями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325785" y="1276847"/>
            <a:ext cx="3674890" cy="25202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95936" y="686784"/>
            <a:ext cx="4680520" cy="18849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95935" y="2931790"/>
            <a:ext cx="4680518" cy="2088232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-108520" y="3795886"/>
            <a:ext cx="3240360" cy="100395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Идем домой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29667" y="2355727"/>
            <a:ext cx="4818797" cy="72008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Мой адрес: и дом, и улица</a:t>
            </a:r>
          </a:p>
        </p:txBody>
      </p:sp>
      <p:sp>
        <p:nvSpPr>
          <p:cNvPr id="7" name="Стрелка вниз 6"/>
          <p:cNvSpPr/>
          <p:nvPr/>
        </p:nvSpPr>
        <p:spPr>
          <a:xfrm rot="12997910">
            <a:off x="3210785" y="2539936"/>
            <a:ext cx="432044" cy="1713098"/>
          </a:xfrm>
          <a:prstGeom prst="downArrow">
            <a:avLst/>
          </a:prstGeom>
          <a:gradFill flip="none" rotWithShape="1">
            <a:gsLst>
              <a:gs pos="99785">
                <a:srgbClr val="176B13"/>
              </a:gs>
              <a:gs pos="99570">
                <a:srgbClr val="196A13"/>
              </a:gs>
              <a:gs pos="99140">
                <a:srgbClr val="1D6813"/>
              </a:gs>
              <a:gs pos="98281">
                <a:srgbClr val="246512"/>
              </a:gs>
              <a:gs pos="96562">
                <a:srgbClr val="335E11"/>
              </a:gs>
              <a:gs pos="93125">
                <a:srgbClr val="50510F"/>
              </a:gs>
              <a:gs pos="86250">
                <a:srgbClr val="8A360A"/>
              </a:gs>
              <a:gs pos="31000">
                <a:srgbClr val="FF0000"/>
              </a:gs>
              <a:gs pos="45000">
                <a:srgbClr val="FF0000"/>
              </a:gs>
              <a:gs pos="100000">
                <a:srgbClr val="156B13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36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07504" y="123478"/>
            <a:ext cx="8928992" cy="4320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Соблюдайте правила дорожного движения!!!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679" y="740680"/>
            <a:ext cx="2640293" cy="15841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510011"/>
            <a:ext cx="1810500" cy="23179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9545" y="2502769"/>
            <a:ext cx="1766795" cy="23557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277" y="627534"/>
            <a:ext cx="3403262" cy="204195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396" y="2741500"/>
            <a:ext cx="3722812" cy="2292830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6006508" y="411510"/>
            <a:ext cx="3318020" cy="200790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Знать правила дорожного движения на свете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Должны и взрослые, и дети!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7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idx="1"/>
          </p:nvPr>
        </p:nvSpPr>
        <p:spPr>
          <a:xfrm>
            <a:off x="107504" y="123478"/>
            <a:ext cx="8928992" cy="4896544"/>
          </a:xfrm>
          <a:prstGeom prst="roundRect">
            <a:avLst/>
          </a:prstGeom>
          <a:gradFill flip="none" rotWithShape="1">
            <a:gsLst>
              <a:gs pos="1300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75000">
                <a:schemeClr val="accent1">
                  <a:lumMod val="20000"/>
                  <a:lumOff val="8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Спасибо за внимание</a:t>
            </a:r>
            <a:endParaRPr lang="ru-RU" sz="2400" b="1" i="1" dirty="0"/>
          </a:p>
          <a:p>
            <a:pPr marL="0" indent="0" algn="ctr">
              <a:buNone/>
            </a:pP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4688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23478"/>
            <a:ext cx="8928992" cy="57606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504" y="836834"/>
            <a:ext cx="8908820" cy="108684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/>
              <a:t>Создание условий для формирования у детей устойчивых навыков безопасного поведения на улице и дороге в контексте ознакомления </a:t>
            </a:r>
          </a:p>
          <a:p>
            <a:pPr algn="ctr"/>
            <a:r>
              <a:rPr lang="ru-RU" b="1" dirty="0" smtClean="0"/>
              <a:t>с правилами дорожного движения</a:t>
            </a:r>
            <a:endParaRPr lang="ru-RU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517" y="2836870"/>
            <a:ext cx="8908820" cy="21486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Расширить знания детей о транспорте, светофоре, дорожных знаках, об устройстве улице;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Повысить грамотность родителей по вопросам безопасного поведения детей на дорогах</a:t>
            </a:r>
          </a:p>
          <a:p>
            <a:pPr marL="285750" indent="-285750">
              <a:buFontTx/>
              <a:buChar char="-"/>
            </a:pPr>
            <a:endParaRPr lang="ru-RU" b="1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129319" y="2209336"/>
            <a:ext cx="8928992" cy="57606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16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504" y="123478"/>
            <a:ext cx="8928992" cy="72008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бъект 28"/>
          <p:cNvSpPr>
            <a:spLocks noGrp="1"/>
          </p:cNvSpPr>
          <p:nvPr>
            <p:ph idx="1"/>
          </p:nvPr>
        </p:nvSpPr>
        <p:spPr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посвящен актуальной проблеме – обучению детей дошкольного возраста правилам дорожного движения. Часто виновниками дорожно-транспортных происшествий являются сами дети, которые не знают правил дорожного движения. Вот почему с раннего возраста необходимо учить детей безопасному поведению на улицах, дорогах, в транспорте.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60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49547" y="1703853"/>
            <a:ext cx="3240360" cy="200790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есь день – домой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на работу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морю, воздуху, земле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озить людей его забота,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 мы успевали везде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7504" y="123478"/>
            <a:ext cx="8928992" cy="4320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ТРАНСПОРТА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99542"/>
            <a:ext cx="3086117" cy="18516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699542"/>
            <a:ext cx="3107076" cy="18642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04" y="3016715"/>
            <a:ext cx="3086117" cy="18516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438" y="3016715"/>
            <a:ext cx="3086117" cy="185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59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8"/>
          <p:cNvSpPr txBox="1">
            <a:spLocks/>
          </p:cNvSpPr>
          <p:nvPr/>
        </p:nvSpPr>
        <p:spPr>
          <a:xfrm>
            <a:off x="107504" y="123478"/>
            <a:ext cx="8928992" cy="489654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36096" y="2787774"/>
            <a:ext cx="3240360" cy="2232248"/>
          </a:xfrm>
          <a:prstGeom prst="roundRect">
            <a:avLst/>
          </a:prstGeom>
          <a:gradFill flip="none" rotWithShape="1">
            <a:gsLst>
              <a:gs pos="0">
                <a:srgbClr val="00B050"/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Грузовик – трудяга скромный,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Кузов у него огромный.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на стройку груз везет,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Никогда не устает.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597" y="339502"/>
            <a:ext cx="3711565" cy="22269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85" y="339502"/>
            <a:ext cx="3657067" cy="21942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973" y="2715766"/>
            <a:ext cx="3657067" cy="219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2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8"/>
          <p:cNvSpPr txBox="1">
            <a:spLocks/>
          </p:cNvSpPr>
          <p:nvPr/>
        </p:nvSpPr>
        <p:spPr>
          <a:xfrm>
            <a:off x="107504" y="123478"/>
            <a:ext cx="8928992" cy="489654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39752" y="2229712"/>
            <a:ext cx="4824536" cy="684076"/>
          </a:xfrm>
          <a:prstGeom prst="roundRect">
            <a:avLst/>
          </a:prstGeom>
          <a:gradFill flip="none" rotWithShape="1">
            <a:gsLst>
              <a:gs pos="0">
                <a:srgbClr val="00B050"/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Должен каждый пешеход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Знать, что «зебра» - ПЕРЕХОД.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9502"/>
            <a:ext cx="3350146" cy="20100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39503"/>
            <a:ext cx="3350146" cy="20100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022" y="2826845"/>
            <a:ext cx="3295253" cy="19771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9" y="2826846"/>
            <a:ext cx="3350146" cy="201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27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8"/>
          <p:cNvSpPr txBox="1">
            <a:spLocks/>
          </p:cNvSpPr>
          <p:nvPr/>
        </p:nvSpPr>
        <p:spPr>
          <a:xfrm>
            <a:off x="107504" y="123478"/>
            <a:ext cx="8928992" cy="489654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528" y="123478"/>
            <a:ext cx="3240360" cy="2232248"/>
          </a:xfrm>
          <a:prstGeom prst="roundRect">
            <a:avLst/>
          </a:prstGeom>
          <a:gradFill flip="none" rotWithShape="1">
            <a:gsLst>
              <a:gs pos="0">
                <a:srgbClr val="00B050"/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Перейти через дорогу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Вам на улицах всегда,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подскажут, и помогут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Говорящие цвета.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621" y="195486"/>
            <a:ext cx="3840427" cy="2304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364674"/>
            <a:ext cx="3926210" cy="23557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616" y="2571750"/>
            <a:ext cx="3778843" cy="226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74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07504" y="123478"/>
            <a:ext cx="8928992" cy="4320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играем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203598"/>
            <a:ext cx="1543050" cy="2571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372" y="699542"/>
            <a:ext cx="3480386" cy="20882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580" y="2955638"/>
            <a:ext cx="3446157" cy="20676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490" y="699542"/>
            <a:ext cx="3446157" cy="20676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490" y="2991264"/>
            <a:ext cx="3446157" cy="206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40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07504" y="123478"/>
            <a:ext cx="8928992" cy="4320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Переходи дорогу только на зеленый свет светофора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ъект 28"/>
          <p:cNvSpPr txBox="1">
            <a:spLocks/>
          </p:cNvSpPr>
          <p:nvPr/>
        </p:nvSpPr>
        <p:spPr>
          <a:xfrm>
            <a:off x="120891" y="699542"/>
            <a:ext cx="8928992" cy="434101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63688" y="4265969"/>
            <a:ext cx="5976664" cy="931032"/>
          </a:xfrm>
          <a:prstGeom prst="roundRect">
            <a:avLst/>
          </a:prstGeom>
          <a:gradFill flip="none" rotWithShape="1">
            <a:gsLst>
              <a:gs pos="0">
                <a:srgbClr val="00B050"/>
              </a:gs>
              <a:gs pos="54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 зеленый говорит – проходите, путь открыт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876" y="929462"/>
            <a:ext cx="3296926" cy="20738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7357" y="929463"/>
            <a:ext cx="3170542" cy="207383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427734"/>
            <a:ext cx="387012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5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23568</TotalTime>
  <Words>253</Words>
  <Application>Microsoft Office PowerPoint</Application>
  <PresentationFormat>Экран (16:9)</PresentationFormat>
  <Paragraphs>52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 об организации контроля исполнения служебных документов в IV квартале 2015 года</dc:title>
  <dc:creator>USER</dc:creator>
  <cp:lastModifiedBy>RePack by Diakov</cp:lastModifiedBy>
  <cp:revision>524</cp:revision>
  <cp:lastPrinted>2017-05-05T05:04:54Z</cp:lastPrinted>
  <dcterms:created xsi:type="dcterms:W3CDTF">2015-12-11T11:35:01Z</dcterms:created>
  <dcterms:modified xsi:type="dcterms:W3CDTF">2018-08-11T09:25:44Z</dcterms:modified>
</cp:coreProperties>
</file>