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7" autoAdjust="0"/>
    <p:restoredTop sz="94660"/>
  </p:normalViewPr>
  <p:slideViewPr>
    <p:cSldViewPr>
      <p:cViewPr varScale="1">
        <p:scale>
          <a:sx n="84" d="100"/>
          <a:sy n="84" d="100"/>
        </p:scale>
        <p:origin x="-12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42705-AB6B-483E-811B-C6EEE0C91000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A82D2-4D26-4699-8ED2-75C4855698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A82D2-4D26-4699-8ED2-75C48556988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8AD31B-47B0-46C0-842E-E327BFF6EDD1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ED4F78-A27C-4E27-8517-808C919DF4D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8286808" cy="1143007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вида № 57 «Радуга»</a:t>
            </a:r>
            <a:endParaRPr lang="ru-RU" sz="2200" dirty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715436" cy="5214950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«Повышение эффективности процесса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воспитанников на основе взаимодействия с семьей»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Выполнила:</a:t>
            </a:r>
          </a:p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Бурцева И.В.,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воспитатель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429684" cy="5572164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          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Здоровье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ребёнка с первых дней жизни зависит от того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социума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, который его окружает.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Это обстоятельство налагает на членов семьи, и в первую очередь на родителей, особую ответственность. Часто знания родителей о мерах по сохранению и укреплению здоровья не согласуются с их действиями.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            Таким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образом, дальнейший поиск эффективных способов сохранения и укрепления здоровья дошкольников должен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предусматривать: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1.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Повышение роли родителей в оздоровлении детей;                                                       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.Приобщение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их к здоровому образу жизни ;</a:t>
            </a:r>
          </a:p>
          <a:p>
            <a:pPr>
              <a:buNone/>
            </a:pP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. Создание традиций семейного физического воспитания.</a:t>
            </a:r>
          </a:p>
          <a:p>
            <a:endParaRPr lang="en-US" sz="33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</a:rPr>
              <a:t>             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Важное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место в решении этих социально значимых задач занимает детский сад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- который может выступить в роли своеобразного центра пропаганды здорового образа жизни, воспитание культуры семьи, формирование у родителей знаний, умений и навыков по различным аспектам сохранения и укрепления здоровья  как детей , так и взрослых.</a:t>
            </a:r>
          </a:p>
          <a:p>
            <a:pPr algn="just">
              <a:buNone/>
            </a:pP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</a:rPr>
              <a:t>             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Лишь 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при условии совместной целенаправленной деятельности родителей и педагогов может быть обеспечена положительная динамика показателей, характеризующих здоровье детей и их  ориентацию на здоровый образ жизни.</a:t>
            </a:r>
            <a:endParaRPr lang="ru-RU" sz="33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329642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М.Д.Маханева</a:t>
            </a:r>
            <a:r>
              <a:rPr lang="ru-RU" b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определяет основные принципы при работе с </a:t>
            </a:r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семьей: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Единство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которое достигается в том случае, если цели и задачи воспитания здорового ребенка хорошо поняты не только воспитателями, но и родителями, а педагоги используют лучший опыт семейного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воспитания;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Системность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последовательность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работы;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 к каждому ребенку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семье;</a:t>
            </a:r>
          </a:p>
          <a:p>
            <a:pPr lvl="0">
              <a:buNone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Взаимное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доверие и взаимопомощь педагогов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001156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Д.Б.Филоновым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была выделена и раскрыта методика контактного взаимодействия с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родителями, согласно которой оказание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реальной помощи родителям становится возможным только при условии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взаимодействия.</a:t>
            </a:r>
            <a:r>
              <a:rPr lang="ru-RU" sz="2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2400" b="1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педагогической грамотности родителей в вопросах формирования навыков здоровья.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1. обучить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 приемам эффективного взаимодействия с ребенком с целью сохранения его здоровья и создание в семье здорового нравственно-психологического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климата; 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2. оказать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конкретную практическую помощь семье в создании условий для сохранения и укрепления здоровья ребенка;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3. учесть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пожелания родителей при составлении программ индивидуальной работы;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4. привлечь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 к осуществлению воспитательного процесса, созданию здоровой среды;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5. расширить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спектр средств и способов работы с родителями;</a:t>
            </a:r>
          </a:p>
          <a:p>
            <a:pPr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429420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Нетрадиционные </a:t>
            </a:r>
            <a:r>
              <a:rPr lang="ru-RU" sz="2400" b="1" u="sng" dirty="0">
                <a:solidFill>
                  <a:schemeClr val="tx2">
                    <a:lumMod val="50000"/>
                  </a:schemeClr>
                </a:solidFill>
              </a:rPr>
              <a:t>формы организации общения педагогов и </a:t>
            </a: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родителей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000109"/>
          <a:ext cx="9144000" cy="5928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9"/>
                <a:gridCol w="3286147"/>
                <a:gridCol w="3714744"/>
              </a:tblGrid>
              <a:tr h="4904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Цель</a:t>
                      </a:r>
                      <a:r>
                        <a:rPr lang="ru-RU" baseline="0" dirty="0" smtClean="0"/>
                        <a:t> использования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проведения общения</a:t>
                      </a:r>
                      <a:endParaRPr lang="ru-RU" dirty="0"/>
                    </a:p>
                  </a:txBody>
                  <a:tcPr/>
                </a:tc>
              </a:tr>
              <a:tr h="104633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Информационно-аналитические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Выявление интересов, потребностей, запросов родителей, уровня их педагогической грамотности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социологических срезов, опросов, "Почтовый ящик"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717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Досуговые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Установление эмоционального контакта между педагогами, родителями, детьми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Совместные досуги, праздники, участие родителей и детей в выставках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638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Семинары-практикумы, педагогический брифинг, педагогическая гостиная, проведение консультаций в нетрадиционной форме, устные педагогические журналы, игры с педагогическим содержанием, педагогическая библиотека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0083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Наглядно-информационные:</a:t>
                      </a:r>
                      <a:r>
                        <a:rPr lang="ru-RU" sz="17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информационно-ознакомительные, информационно-просветительские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Информационные проспекты для родителей, организация дней (недель) открытых дверей, открытых просмотров занятий и других видов деятельности детей. Выпуск газет, организация мини-библиотек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714356"/>
            <a:ext cx="8858280" cy="6143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          Структурно-функциональная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модель перспективного плана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работы с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родителями состоит из трех блоков: информационно-аналитического, практического 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контрольно-оценочного.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          </a:t>
            </a:r>
            <a:r>
              <a:rPr lang="ru-RU" sz="2200" b="1" i="1" u="sng" dirty="0" smtClean="0">
                <a:solidFill>
                  <a:schemeClr val="tx2">
                    <a:lumMod val="50000"/>
                  </a:schemeClr>
                </a:solidFill>
              </a:rPr>
              <a:t>Информационно-аналитический </a:t>
            </a:r>
            <a:r>
              <a:rPr lang="ru-RU" sz="2200" b="1" i="1" u="sng" dirty="0">
                <a:solidFill>
                  <a:schemeClr val="tx2">
                    <a:lumMod val="50000"/>
                  </a:schemeClr>
                </a:solidFill>
              </a:rPr>
              <a:t>блок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предполагает сбор и анализ сведений о родителях и детях, изучение семей, их трудностей и запросов, а также выявление готовности семьи ответить на запросы дошкольного учреждения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ru-RU" sz="2200" b="1" i="1" u="sng" dirty="0" smtClean="0">
                <a:solidFill>
                  <a:schemeClr val="tx2">
                    <a:lumMod val="50000"/>
                  </a:schemeClr>
                </a:solidFill>
              </a:rPr>
              <a:t>Второй </a:t>
            </a:r>
            <a:r>
              <a:rPr lang="ru-RU" sz="2200" b="1" i="1" u="sng" dirty="0">
                <a:solidFill>
                  <a:schemeClr val="tx2">
                    <a:lumMod val="50000"/>
                  </a:schemeClr>
                </a:solidFill>
              </a:rPr>
              <a:t>блок </a:t>
            </a:r>
            <a:r>
              <a:rPr lang="ru-RU" sz="2200" b="1" u="sng" dirty="0">
                <a:solidFill>
                  <a:schemeClr val="tx2">
                    <a:lumMod val="50000"/>
                  </a:schemeClr>
                </a:solidFill>
              </a:rPr>
              <a:t>- </a:t>
            </a:r>
            <a:r>
              <a:rPr lang="ru-RU" sz="2200" b="1" i="1" u="sng" dirty="0">
                <a:solidFill>
                  <a:schemeClr val="tx2">
                    <a:lumMod val="50000"/>
                  </a:schemeClr>
                </a:solidFill>
              </a:rPr>
              <a:t>практический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. 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В нем содержится информация, направленная на решение конкретных задач, связанных со здоровьем детей и их развитием.</a:t>
            </a:r>
          </a:p>
          <a:p>
            <a:pPr algn="just">
              <a:buNone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          </a:t>
            </a:r>
            <a:r>
              <a:rPr lang="ru-RU" sz="2200" b="1" i="1" u="sng" dirty="0" smtClean="0">
                <a:solidFill>
                  <a:schemeClr val="tx2">
                    <a:lumMod val="50000"/>
                  </a:schemeClr>
                </a:solidFill>
              </a:rPr>
              <a:t>Контрольно-оценочный </a:t>
            </a:r>
            <a:r>
              <a:rPr lang="ru-RU" sz="2200" b="1" i="1" u="sng" dirty="0">
                <a:solidFill>
                  <a:schemeClr val="tx2">
                    <a:lumMod val="50000"/>
                  </a:schemeClr>
                </a:solidFill>
              </a:rPr>
              <a:t>блок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- это анализ эффективности (количественный и качественный) мероприятий, которые проводятся специалистами детского сада.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459</Words>
  <Application>Microsoft Office PowerPoint</Application>
  <PresentationFormat>Экран (4:3)</PresentationFormat>
  <Paragraphs>51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Муниципальное бюджетное дошкольное образовательное учреждение детский сад общеразвивающего вида № 57 «Радуга»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№ 57 «Радуга»</dc:title>
  <dc:creator>Admin</dc:creator>
  <cp:lastModifiedBy>Admin</cp:lastModifiedBy>
  <cp:revision>19</cp:revision>
  <dcterms:created xsi:type="dcterms:W3CDTF">2013-12-06T15:12:00Z</dcterms:created>
  <dcterms:modified xsi:type="dcterms:W3CDTF">2013-12-12T16:49:06Z</dcterms:modified>
</cp:coreProperties>
</file>