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6" r:id="rId3"/>
    <p:sldId id="263" r:id="rId4"/>
    <p:sldId id="262" r:id="rId5"/>
    <p:sldId id="257" r:id="rId6"/>
    <p:sldId id="258" r:id="rId7"/>
    <p:sldId id="259" r:id="rId8"/>
    <p:sldId id="260" r:id="rId9"/>
    <p:sldId id="265" r:id="rId10"/>
    <p:sldId id="266" r:id="rId11"/>
    <p:sldId id="267" r:id="rId12"/>
    <p:sldId id="270" r:id="rId13"/>
    <p:sldId id="268" r:id="rId14"/>
    <p:sldId id="271" r:id="rId15"/>
    <p:sldId id="272" r:id="rId16"/>
    <p:sldId id="273" r:id="rId17"/>
    <p:sldId id="274" r:id="rId18"/>
  </p:sldIdLst>
  <p:sldSz cx="12192000" cy="6858000"/>
  <p:notesSz cx="6811963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7" autoAdjust="0"/>
    <p:restoredTop sz="92460" autoAdjust="0"/>
  </p:normalViewPr>
  <p:slideViewPr>
    <p:cSldViewPr snapToGrid="0">
      <p:cViewPr varScale="1">
        <p:scale>
          <a:sx n="38" d="100"/>
          <a:sy n="38" d="100"/>
        </p:scale>
        <p:origin x="99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8560" y="711200"/>
            <a:ext cx="8095443" cy="4836160"/>
          </a:xfrm>
        </p:spPr>
        <p:txBody>
          <a:bodyPr/>
          <a:lstStyle/>
          <a:p>
            <a:pPr algn="ctr"/>
            <a:r>
              <a:rPr lang="ru-RU" sz="3600" dirty="0" smtClean="0"/>
              <a:t>ИСПОЛЬЗОВАНИЕ ПРИЕМА ЛОГИКО-СМЫСЛОВОГО МОДЕЛИРОВАНИЯ ПРИ ИЗУЧЕНИИ ТЕМЫ «ЭНЕРГИЯ»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2400" dirty="0" smtClean="0"/>
              <a:t>УЧИТЕЛЬ ГБОУ ЦО №633 </a:t>
            </a:r>
            <a:r>
              <a:rPr lang="ru-RU" sz="2400" dirty="0" smtClean="0"/>
              <a:t> КАЛИНИНСКОГО РАЙОНА ТИМОФЕЕВА </a:t>
            </a:r>
            <a:r>
              <a:rPr lang="ru-RU" sz="2400" dirty="0" smtClean="0"/>
              <a:t>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704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42" y="577516"/>
            <a:ext cx="6833937" cy="591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944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94559"/>
            <a:ext cx="8953338" cy="40570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Кот </a:t>
            </a:r>
            <a:r>
              <a:rPr lang="ru-RU" sz="2400" dirty="0"/>
              <a:t>лежит на крыше. Какой энергией он обладает?</a:t>
            </a:r>
          </a:p>
          <a:p>
            <a:r>
              <a:rPr lang="ru-RU" sz="2400" dirty="0"/>
              <a:t>А- кинетической;</a:t>
            </a:r>
          </a:p>
          <a:p>
            <a:r>
              <a:rPr lang="ru-RU" sz="2400" dirty="0"/>
              <a:t>Б- потенциальной;</a:t>
            </a:r>
          </a:p>
          <a:p>
            <a:r>
              <a:rPr lang="ru-RU" sz="2400" dirty="0"/>
              <a:t>С- и кинетической и потенциальной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endParaRPr lang="ru-RU" sz="2400" dirty="0"/>
          </a:p>
          <a:p>
            <a:pPr marL="0" lvl="0" indent="0">
              <a:buNone/>
            </a:pPr>
            <a:r>
              <a:rPr lang="ru-RU" sz="2400" dirty="0"/>
              <a:t>От чего зависит кинетическая энергия тела?</a:t>
            </a:r>
          </a:p>
          <a:p>
            <a:r>
              <a:rPr lang="ru-RU" sz="2400" dirty="0"/>
              <a:t>А- от положения тела относительно Земли;</a:t>
            </a:r>
          </a:p>
          <a:p>
            <a:r>
              <a:rPr lang="ru-RU" sz="2400" dirty="0"/>
              <a:t>Б- от массы;</a:t>
            </a:r>
          </a:p>
          <a:p>
            <a:pPr lvl="0"/>
            <a:r>
              <a:rPr lang="ru-RU" sz="2400" dirty="0"/>
              <a:t>С- от скорости движения и массы </a:t>
            </a:r>
            <a:r>
              <a:rPr lang="ru-RU" sz="2400" dirty="0" smtClean="0"/>
              <a:t>тела.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ТЕСТ ПО ТЕМЕ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Механическая энергия» 7кл.</a:t>
            </a:r>
          </a:p>
        </p:txBody>
      </p:sp>
    </p:spTree>
    <p:extLst>
      <p:ext uri="{BB962C8B-B14F-4D97-AF65-F5344CB8AC3E}">
        <p14:creationId xmlns:p14="http://schemas.microsoft.com/office/powerpoint/2010/main" val="1509245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1463"/>
            <a:ext cx="8596668" cy="645795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000" dirty="0"/>
              <a:t>Какой энергией обладает растянутая тетива лука ?</a:t>
            </a:r>
          </a:p>
          <a:p>
            <a:r>
              <a:rPr lang="ru-RU" sz="2000" dirty="0"/>
              <a:t>А- кинетической;</a:t>
            </a:r>
          </a:p>
          <a:p>
            <a:r>
              <a:rPr lang="ru-RU" sz="2000" dirty="0"/>
              <a:t>Б- потенциальной;</a:t>
            </a:r>
          </a:p>
          <a:p>
            <a:r>
              <a:rPr lang="ru-RU" sz="2000" dirty="0"/>
              <a:t>В- обеими видами энергии;</a:t>
            </a:r>
          </a:p>
          <a:p>
            <a:pPr marL="0" lvl="0" indent="0">
              <a:buNone/>
            </a:pPr>
            <a:endParaRPr lang="ru-RU" sz="2000" dirty="0" smtClean="0"/>
          </a:p>
          <a:p>
            <a:pPr marL="0" lvl="0" indent="0">
              <a:buNone/>
            </a:pPr>
            <a:r>
              <a:rPr lang="ru-RU" sz="2000" dirty="0" smtClean="0"/>
              <a:t>Скорость </a:t>
            </a:r>
            <a:r>
              <a:rPr lang="ru-RU" sz="2000" dirty="0"/>
              <a:t>движения машины увеличили в 2 раза. Как изменится ее кинетическая энергия?</a:t>
            </a:r>
          </a:p>
          <a:p>
            <a:r>
              <a:rPr lang="ru-RU" sz="2000" dirty="0" smtClean="0"/>
              <a:t>А - </a:t>
            </a:r>
            <a:r>
              <a:rPr lang="ru-RU" sz="2000" dirty="0"/>
              <a:t>уменьшится в 4 раза;</a:t>
            </a:r>
          </a:p>
          <a:p>
            <a:r>
              <a:rPr lang="ru-RU" sz="2000" dirty="0" smtClean="0"/>
              <a:t>Б - </a:t>
            </a:r>
            <a:r>
              <a:rPr lang="ru-RU" sz="2000" dirty="0"/>
              <a:t>увеличится в 4 раза;</a:t>
            </a:r>
          </a:p>
          <a:p>
            <a:r>
              <a:rPr lang="ru-RU" sz="2000" dirty="0" smtClean="0"/>
              <a:t>С - </a:t>
            </a:r>
            <a:r>
              <a:rPr lang="ru-RU" sz="2000" dirty="0"/>
              <a:t>уменьшится в 2 раза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/>
          </a:p>
          <a:p>
            <a:pPr marL="0" lvl="0" indent="0">
              <a:buNone/>
            </a:pPr>
            <a:r>
              <a:rPr lang="ru-RU" sz="2000" dirty="0"/>
              <a:t>Коробок лежит на шкафу, высотой 2м.Как изменится его потенциальная энергия , если он упадет на стул, высотой </a:t>
            </a:r>
            <a:r>
              <a:rPr lang="ru-RU" sz="2000" dirty="0" smtClean="0"/>
              <a:t>0,5м?</a:t>
            </a:r>
          </a:p>
          <a:p>
            <a:r>
              <a:rPr lang="ru-RU" sz="2000" dirty="0" smtClean="0"/>
              <a:t>А - </a:t>
            </a:r>
            <a:r>
              <a:rPr lang="ru-RU" sz="2000" dirty="0"/>
              <a:t>уменьшится в 4 раза;</a:t>
            </a:r>
          </a:p>
          <a:p>
            <a:r>
              <a:rPr lang="ru-RU" sz="2000" dirty="0" smtClean="0"/>
              <a:t>Б - </a:t>
            </a:r>
            <a:r>
              <a:rPr lang="ru-RU" sz="2000" dirty="0"/>
              <a:t>увеличится в 4 раза;</a:t>
            </a:r>
          </a:p>
          <a:p>
            <a:r>
              <a:rPr lang="ru-RU" sz="2000" dirty="0" smtClean="0"/>
              <a:t>С - </a:t>
            </a:r>
            <a:r>
              <a:rPr lang="ru-RU" sz="2000" dirty="0"/>
              <a:t>уменьшится в 2 раза</a:t>
            </a:r>
            <a:r>
              <a:rPr lang="ru-RU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6761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7175"/>
            <a:ext cx="8596668" cy="634365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Как изменится энергия парашютиста при его приближении к земле?</a:t>
            </a:r>
          </a:p>
          <a:p>
            <a:r>
              <a:rPr lang="ru-RU" dirty="0"/>
              <a:t>А - уменьшится;</a:t>
            </a:r>
          </a:p>
          <a:p>
            <a:r>
              <a:rPr lang="ru-RU" dirty="0"/>
              <a:t>Б - увеличится;</a:t>
            </a:r>
          </a:p>
          <a:p>
            <a:r>
              <a:rPr lang="ru-RU" dirty="0"/>
              <a:t>С - нельзя дать ответ.</a:t>
            </a:r>
          </a:p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В </a:t>
            </a:r>
            <a:r>
              <a:rPr lang="ru-RU" dirty="0"/>
              <a:t>какой реке- горной или равнинной 1куб.м воды обладает большей кинетической энергией?</a:t>
            </a:r>
          </a:p>
          <a:p>
            <a:r>
              <a:rPr lang="ru-RU" dirty="0" smtClean="0"/>
              <a:t>А - </a:t>
            </a:r>
            <a:r>
              <a:rPr lang="ru-RU" dirty="0"/>
              <a:t>равнинной;</a:t>
            </a:r>
          </a:p>
          <a:p>
            <a:r>
              <a:rPr lang="ru-RU" dirty="0" smtClean="0"/>
              <a:t>Б - </a:t>
            </a:r>
            <a:r>
              <a:rPr lang="ru-RU" dirty="0"/>
              <a:t>горной;</a:t>
            </a:r>
          </a:p>
          <a:p>
            <a:r>
              <a:rPr lang="ru-RU" dirty="0" smtClean="0"/>
              <a:t>С - </a:t>
            </a:r>
            <a:r>
              <a:rPr lang="ru-RU" dirty="0"/>
              <a:t>нельзя дать ответ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  <a:p>
            <a:pPr lvl="0"/>
            <a:r>
              <a:rPr lang="ru-RU" dirty="0"/>
              <a:t>Рассчитайте кинетическую энергию пули, массой 10г, летящей со скоростью 250м/с (ускорение свободного падения взять 10Н/кг</a:t>
            </a:r>
            <a:r>
              <a:rPr lang="ru-RU" dirty="0" smtClean="0"/>
              <a:t>).</a:t>
            </a:r>
            <a:endParaRPr lang="ru-RU" dirty="0"/>
          </a:p>
          <a:p>
            <a:pPr lvl="0"/>
            <a:r>
              <a:rPr lang="ru-RU" dirty="0"/>
              <a:t>Рассчитайте потенциальную энергию бабки копра для забивания свай, если ее масса -1000кг, а высота подъема- 5м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 Рассчитайте механическую энергию летящего змея, если его масса- 0,5кг, высота полета- 10м, скорость -2м/с.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750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ТЕСТ «ЭНЕРГИЯ»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8913" y="1243013"/>
            <a:ext cx="3271837" cy="5614987"/>
          </a:xfrm>
        </p:spPr>
        <p:txBody>
          <a:bodyPr>
            <a:noAutofit/>
          </a:bodyPr>
          <a:lstStyle/>
          <a:p>
            <a:r>
              <a:rPr lang="ru-RU" sz="2800" dirty="0" smtClean="0"/>
              <a:t>1-Б;</a:t>
            </a:r>
          </a:p>
          <a:p>
            <a:r>
              <a:rPr lang="ru-RU" sz="2800" dirty="0" smtClean="0"/>
              <a:t>2-С;</a:t>
            </a:r>
          </a:p>
          <a:p>
            <a:r>
              <a:rPr lang="ru-RU" sz="2800" dirty="0" smtClean="0"/>
              <a:t>3-Б;</a:t>
            </a:r>
          </a:p>
          <a:p>
            <a:r>
              <a:rPr lang="ru-RU" sz="2800" dirty="0" smtClean="0"/>
              <a:t>4-Б;</a:t>
            </a:r>
          </a:p>
          <a:p>
            <a:r>
              <a:rPr lang="ru-RU" sz="2800" dirty="0" smtClean="0"/>
              <a:t>5-А;</a:t>
            </a:r>
          </a:p>
          <a:p>
            <a:r>
              <a:rPr lang="ru-RU" sz="2800" dirty="0" smtClean="0"/>
              <a:t>6-А;</a:t>
            </a:r>
          </a:p>
          <a:p>
            <a:r>
              <a:rPr lang="ru-RU" sz="2800" dirty="0" smtClean="0"/>
              <a:t>7-Б;</a:t>
            </a:r>
          </a:p>
          <a:p>
            <a:r>
              <a:rPr lang="ru-RU" sz="2800" dirty="0" smtClean="0"/>
              <a:t>8-25Дж;</a:t>
            </a:r>
          </a:p>
          <a:p>
            <a:r>
              <a:rPr lang="ru-RU" sz="2800" dirty="0" smtClean="0"/>
              <a:t>9-50000Дж;</a:t>
            </a:r>
          </a:p>
          <a:p>
            <a:r>
              <a:rPr lang="ru-RU" sz="2800" dirty="0" smtClean="0"/>
              <a:t>10-51Дж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0808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4451"/>
            <a:ext cx="8596667" cy="5915024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ОДНО СУЩЕСТВИТЕЛЬНОЕ(ПРЕДМЕТ ИЗУЧЕНИЯ)</a:t>
            </a:r>
          </a:p>
          <a:p>
            <a:r>
              <a:rPr lang="ru-RU" sz="2800" dirty="0" smtClean="0"/>
              <a:t>ДВА ПРИЛАГАТЕЛЬНЫХ(ОПИСЫВАЮТ ПРИЗНАКИ ПРЕДМЕТА)</a:t>
            </a:r>
          </a:p>
          <a:p>
            <a:r>
              <a:rPr lang="ru-RU" sz="2800" dirty="0" smtClean="0"/>
              <a:t>ТРИ ГЛАГОЛА(ДЕЙСТВИЯ,СОВЕРШАЕМЫЕ ПРЕДМЕТОМ)</a:t>
            </a:r>
          </a:p>
          <a:p>
            <a:endParaRPr lang="ru-RU" sz="2800" dirty="0"/>
          </a:p>
          <a:p>
            <a:r>
              <a:rPr lang="ru-RU" sz="2800" dirty="0" smtClean="0"/>
              <a:t>ФРАЗА ИЗ 4-Х СЛОВ(ВЫРАЖАЕТ ЛИЧНОСТНОЕ ОТНОШЕНИЕ К ПРЕДМЕТУ)</a:t>
            </a:r>
          </a:p>
          <a:p>
            <a:r>
              <a:rPr lang="ru-RU" sz="2800" dirty="0" smtClean="0"/>
              <a:t>СЛОВО-МЕТАФОРА(ХАРАКТЕРИЗУЕТ СУТЬ ПРЕДМЕТА)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0739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4475"/>
            <a:ext cx="8596668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1-БАЗОВЫЙ УРОВЕНЬ:</a:t>
            </a:r>
          </a:p>
          <a:p>
            <a:pPr marL="0" indent="0">
              <a:buNone/>
            </a:pPr>
            <a:r>
              <a:rPr lang="ru-RU" sz="3200" dirty="0" smtClean="0"/>
              <a:t>ИСПОЛЬЗУЯ ЛСМ, СОСТАВЛЕННЫЕ НА УРОКЕ,РАССКАЖИТЕ О МЕХАНИЧЕСКОЙ ЭНЕРГИИ.</a:t>
            </a:r>
          </a:p>
          <a:p>
            <a:pPr marL="0" indent="0">
              <a:buNone/>
            </a:pPr>
            <a:r>
              <a:rPr lang="ru-RU" sz="3200" dirty="0" smtClean="0"/>
              <a:t> 2-ТВОРЧЕСКОЕ ЗАДАНИЕ:</a:t>
            </a:r>
          </a:p>
          <a:p>
            <a:pPr marL="0" indent="0">
              <a:buNone/>
            </a:pPr>
            <a:r>
              <a:rPr lang="ru-RU" sz="3200" dirty="0" smtClean="0"/>
              <a:t>ИСПОЛЬЗУЯ ИНТЕРНЕТ РЕСУРСЫ ,НАЙДИТЕ И ОПИШИТЕ ЭКОЛОГИЧЕСКИ ЧИСТЫЕ ИСТОЧНИКИ ЭНЕРГИИ.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2942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61440" y="2621279"/>
            <a:ext cx="9123680" cy="1965009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БЛАГОДАРЮ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90658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УГАДАЙ ТЕМУ УРОКА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53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68" y="731520"/>
            <a:ext cx="8264832" cy="493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39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12" y="731520"/>
            <a:ext cx="8039728" cy="528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3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1" y="731520"/>
            <a:ext cx="8280729" cy="553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91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477520"/>
            <a:ext cx="8206740" cy="547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5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" y="772160"/>
            <a:ext cx="7355840" cy="571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25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474373" cy="1646302"/>
          </a:xfrm>
        </p:spPr>
        <p:txBody>
          <a:bodyPr/>
          <a:lstStyle/>
          <a:p>
            <a:r>
              <a:rPr lang="ru-RU" dirty="0" smtClean="0"/>
              <a:t>ТЕМА УРОКА-ЭНЕРГИЯ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149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50446"/>
            <a:ext cx="6809874" cy="584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785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231</Words>
  <Application>Microsoft Office PowerPoint</Application>
  <PresentationFormat>Широкоэкранный</PresentationFormat>
  <Paragraphs>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ИСПОЛЬЗОВАНИЕ ПРИЕМА ЛОГИКО-СМЫСЛОВОГО МОДЕЛИРОВАНИЯ ПРИ ИЗУЧЕНИИ ТЕМЫ «ЭНЕРГИЯ»    УЧИТЕЛЬ ГБОУ ЦО №633  КАЛИНИНСКОГО РАЙОНА ТИМОФЕЕВА СА</vt:lpstr>
      <vt:lpstr>УГАДАЙ ТЕМУ УРОКА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УРОКА-ЭНЕРГИЯ</vt:lpstr>
      <vt:lpstr>Презентация PowerPoint</vt:lpstr>
      <vt:lpstr>Презентация PowerPoint</vt:lpstr>
      <vt:lpstr>ТЕСТ ПО ТЕМЕ  «Механическая энергия» 7кл.</vt:lpstr>
      <vt:lpstr>Презентация PowerPoint</vt:lpstr>
      <vt:lpstr>Презентация PowerPoint</vt:lpstr>
      <vt:lpstr>ОТВЕТЫ НА ТЕСТ «ЭНЕРГИЯ»</vt:lpstr>
      <vt:lpstr>СИНКВЕЙН</vt:lpstr>
      <vt:lpstr>ДОМАШНЕЕ ЗАДАНИЕ</vt:lpstr>
      <vt:lpstr>БЛАГОДАРЮ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ТЕМУ УРОКА</dc:title>
  <dc:creator>1</dc:creator>
  <cp:lastModifiedBy>1</cp:lastModifiedBy>
  <cp:revision>14</cp:revision>
  <cp:lastPrinted>2018-08-07T18:09:47Z</cp:lastPrinted>
  <dcterms:created xsi:type="dcterms:W3CDTF">2018-08-07T17:57:46Z</dcterms:created>
  <dcterms:modified xsi:type="dcterms:W3CDTF">2018-08-07T20:15:09Z</dcterms:modified>
</cp:coreProperties>
</file>