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62" r:id="rId2"/>
    <p:sldId id="277" r:id="rId3"/>
    <p:sldId id="263" r:id="rId4"/>
    <p:sldId id="264" r:id="rId5"/>
    <p:sldId id="265" r:id="rId6"/>
    <p:sldId id="266" r:id="rId7"/>
    <p:sldId id="268" r:id="rId8"/>
    <p:sldId id="269" r:id="rId9"/>
    <p:sldId id="270" r:id="rId10"/>
    <p:sldId id="275" r:id="rId11"/>
    <p:sldId id="272" r:id="rId12"/>
    <p:sldId id="274" r:id="rId13"/>
    <p:sldId id="271" r:id="rId14"/>
    <p:sldId id="273" r:id="rId15"/>
    <p:sldId id="276" r:id="rId16"/>
    <p:sldId id="27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5D2B88-5D80-4772-9C6F-98BB4275E2D5}" type="datetimeFigureOut">
              <a:rPr lang="ru-RU" smtClean="0"/>
              <a:t>11.08.2018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F43304-E0BE-4E2D-8E2F-DA780E6F48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168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11.08.2018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11.08.2018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11.08.2018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11.08.2018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11.08.2018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11.08.2018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11.08.2018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11.08.2018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11.08.2018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11.08.2018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000" dirty="0" smtClean="0"/>
              <a:t/>
            </a:r>
            <a:br>
              <a:rPr lang="ru-RU" sz="5000" dirty="0" smtClean="0"/>
            </a:br>
            <a:r>
              <a:rPr lang="ru-RU" sz="5000" dirty="0" smtClean="0">
                <a:effectLst/>
              </a:rPr>
              <a:t>Через  отношение человека  </a:t>
            </a:r>
            <a:r>
              <a:rPr lang="ru-RU" sz="5000" dirty="0">
                <a:effectLst/>
              </a:rPr>
              <a:t>к </a:t>
            </a:r>
            <a:r>
              <a:rPr lang="ru-RU" sz="5000" dirty="0" smtClean="0">
                <a:effectLst/>
              </a:rPr>
              <a:t> собаке </a:t>
            </a:r>
            <a:r>
              <a:rPr lang="ru-RU" sz="5000" dirty="0">
                <a:effectLst/>
              </a:rPr>
              <a:t>можно </a:t>
            </a:r>
            <a:r>
              <a:rPr lang="ru-RU" sz="5000" dirty="0" smtClean="0">
                <a:effectLst/>
              </a:rPr>
              <a:t> судить  о  </a:t>
            </a:r>
            <a:r>
              <a:rPr lang="ru-RU" sz="5000" dirty="0">
                <a:effectLst/>
              </a:rPr>
              <a:t>его моральных </a:t>
            </a:r>
            <a:r>
              <a:rPr lang="ru-RU" sz="5000" dirty="0" smtClean="0">
                <a:effectLst/>
              </a:rPr>
              <a:t> и </a:t>
            </a:r>
            <a:r>
              <a:rPr lang="ru-RU" sz="5000" dirty="0">
                <a:effectLst/>
              </a:rPr>
              <a:t>нравственных </a:t>
            </a:r>
            <a:r>
              <a:rPr lang="ru-RU" sz="5000" dirty="0" smtClean="0">
                <a:effectLst/>
              </a:rPr>
              <a:t> качествах</a:t>
            </a:r>
            <a:r>
              <a:rPr lang="ru-RU" sz="5000" dirty="0">
                <a:effectLst/>
              </a:rPr>
              <a:t>.         </a:t>
            </a:r>
            <a:r>
              <a:rPr lang="ru-RU" sz="5000" b="1" dirty="0">
                <a:effectLst/>
              </a:rPr>
              <a:t/>
            </a:r>
            <a:br>
              <a:rPr lang="ru-RU" sz="5000" b="1" dirty="0">
                <a:effectLst/>
              </a:rPr>
            </a:br>
            <a:endParaRPr lang="ru-RU" sz="5000" dirty="0"/>
          </a:p>
        </p:txBody>
      </p:sp>
    </p:spTree>
    <p:extLst>
      <p:ext uri="{BB962C8B-B14F-4D97-AF65-F5344CB8AC3E}">
        <p14:creationId xmlns:p14="http://schemas.microsoft.com/office/powerpoint/2010/main" val="346314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Оля\Desktop\photo_7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7488832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917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Оля\Desktop\kinopoisk.ru-Lassie-2219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260648"/>
            <a:ext cx="8643813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449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Оля\Desktop\photo_7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34975"/>
            <a:ext cx="7776864" cy="5298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217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Оля\Desktop\1492562909-123670787-lessi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21241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663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Оля\Desktop\Лэсси-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39"/>
            <a:ext cx="8496944" cy="6192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685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Оля\Desktop\660x450_1_62df47b2c9dc8c440dda2357518a0fbb@660x450_0xd42ee437_324510891143775530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76672"/>
            <a:ext cx="7344816" cy="5760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94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060848"/>
            <a:ext cx="7543800" cy="914400"/>
          </a:xfrm>
        </p:spPr>
        <p:txBody>
          <a:bodyPr/>
          <a:lstStyle/>
          <a:p>
            <a:r>
              <a:rPr lang="ru-RU" dirty="0" smtClean="0"/>
              <a:t>   Спасибо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7509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Актуальность: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Чтение п</a:t>
            </a:r>
            <a:r>
              <a:rPr lang="ru-RU" sz="4000" dirty="0" smtClean="0">
                <a:effectLst/>
              </a:rPr>
              <a:t>роизведений </a:t>
            </a:r>
            <a:r>
              <a:rPr lang="ru-RU" sz="4000" dirty="0">
                <a:effectLst/>
              </a:rPr>
              <a:t>о </a:t>
            </a:r>
            <a:r>
              <a:rPr lang="ru-RU" sz="4000" dirty="0" smtClean="0">
                <a:effectLst/>
              </a:rPr>
              <a:t>животных помогает детям  стать </a:t>
            </a:r>
            <a:r>
              <a:rPr lang="ru-RU" sz="4000" dirty="0">
                <a:effectLst/>
              </a:rPr>
              <a:t>добрее, </a:t>
            </a:r>
            <a:r>
              <a:rPr lang="ru-RU" sz="4000" dirty="0" smtClean="0">
                <a:effectLst/>
              </a:rPr>
              <a:t>милосерднее, учит </a:t>
            </a:r>
            <a:r>
              <a:rPr lang="ru-RU" sz="4000" dirty="0">
                <a:effectLst/>
              </a:rPr>
              <a:t>внимательнее относиться ко всему живому.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44677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5733256"/>
            <a:ext cx="7781488" cy="792088"/>
          </a:xfrm>
        </p:spPr>
        <p:txBody>
          <a:bodyPr/>
          <a:lstStyle/>
          <a:p>
            <a:r>
              <a:rPr lang="ru-RU" sz="4800" dirty="0" smtClean="0"/>
              <a:t>Юрий Казаков (1927-1982)</a:t>
            </a:r>
            <a:endParaRPr lang="ru-RU" sz="4800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32656"/>
            <a:ext cx="4248472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726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199964" y="836712"/>
            <a:ext cx="6036332" cy="365759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5661248"/>
            <a:ext cx="7543800" cy="914400"/>
          </a:xfrm>
        </p:spPr>
        <p:txBody>
          <a:bodyPr/>
          <a:lstStyle/>
          <a:p>
            <a:r>
              <a:rPr lang="ru-RU" sz="3200" dirty="0" smtClean="0"/>
              <a:t>      Рассказ «Арктур – гончий пёс»</a:t>
            </a:r>
            <a:endParaRPr lang="ru-RU" sz="3200" dirty="0"/>
          </a:p>
        </p:txBody>
      </p:sp>
      <p:pic>
        <p:nvPicPr>
          <p:cNvPr id="2050" name="Picture 2" descr="C:\Users\Оля\Desktop\ТИМОФЕЙ\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32656"/>
            <a:ext cx="5112568" cy="5184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525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Оля\Desktop\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32656"/>
            <a:ext cx="5544616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2505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Оля\Desktop\ТИМОФЕЙ\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97368"/>
            <a:ext cx="5688632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20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5229200"/>
            <a:ext cx="7543800" cy="1080120"/>
          </a:xfrm>
        </p:spPr>
        <p:txBody>
          <a:bodyPr/>
          <a:lstStyle/>
          <a:p>
            <a:r>
              <a:rPr lang="ru-RU" dirty="0" smtClean="0"/>
              <a:t>Эрик </a:t>
            </a:r>
            <a:r>
              <a:rPr lang="ru-RU" dirty="0" err="1" smtClean="0"/>
              <a:t>Найт</a:t>
            </a:r>
            <a:r>
              <a:rPr lang="ru-RU" dirty="0" smtClean="0"/>
              <a:t> (1897-1943)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836712"/>
            <a:ext cx="6096000" cy="3657599"/>
          </a:xfrm>
        </p:spPr>
        <p:txBody>
          <a:bodyPr/>
          <a:lstStyle/>
          <a:p>
            <a:endParaRPr lang="ru-RU"/>
          </a:p>
        </p:txBody>
      </p:sp>
      <p:pic>
        <p:nvPicPr>
          <p:cNvPr id="2050" name="Picture 2" descr="C:\Users\Оля\Desktop\97804404076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638" y="620688"/>
            <a:ext cx="3810000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638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Оля\Desktop\02labgi0l12866863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92696"/>
            <a:ext cx="7620000" cy="571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377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Оля\Desktop\310341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66976"/>
            <a:ext cx="85725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701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91</TotalTime>
  <Words>24</Words>
  <Application>Microsoft Office PowerPoint</Application>
  <PresentationFormat>Экран (4:3)</PresentationFormat>
  <Paragraphs>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Базовая</vt:lpstr>
      <vt:lpstr>      Через  отношение человека  к  собаке можно  судить  о  его моральных  и нравственных  качествах.          </vt:lpstr>
      <vt:lpstr>Актуальность:   Чтение произведений о животных помогает детям  стать добрее, милосерднее, учит внимательнее относиться ко всему живому. </vt:lpstr>
      <vt:lpstr>Юрий Казаков (1927-1982)</vt:lpstr>
      <vt:lpstr>      Рассказ «Арктур – гончий пёс»</vt:lpstr>
      <vt:lpstr>Презентация PowerPoint</vt:lpstr>
      <vt:lpstr>Презентация PowerPoint</vt:lpstr>
      <vt:lpstr>Эрик Найт (1897-1943)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образа собаки в произведениях литературы</dc:title>
  <dc:creator>Оля</dc:creator>
  <cp:lastModifiedBy>Пользователь Windows</cp:lastModifiedBy>
  <cp:revision>13</cp:revision>
  <dcterms:created xsi:type="dcterms:W3CDTF">2018-03-24T12:21:33Z</dcterms:created>
  <dcterms:modified xsi:type="dcterms:W3CDTF">2018-08-11T11:51:06Z</dcterms:modified>
</cp:coreProperties>
</file>