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61109-0469-4A2B-8976-03C64D614568}" type="datetimeFigureOut">
              <a:rPr lang="ru-RU"/>
              <a:t>12.04.2017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A6070-38FA-439D-B11D-E32F4AE465C1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359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A6070-38FA-439D-B11D-E32F4AE465C1}" type="slidenum">
              <a:rPr lang="ru-RU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071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A6070-38FA-439D-B11D-E32F4AE465C1}" type="slidenum">
              <a:rPr lang="ru-RU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207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A6070-38FA-439D-B11D-E32F4AE465C1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3965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A6070-38FA-439D-B11D-E32F4AE465C1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814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A6070-38FA-439D-B11D-E32F4AE465C1}" type="slidenum">
              <a:rPr lang="ru-RU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711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A6070-38FA-439D-B11D-E32F4AE465C1}" type="slidenum">
              <a:rPr lang="ru-RU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36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A6070-38FA-439D-B11D-E32F4AE465C1}" type="slidenum">
              <a:rPr lang="ru-RU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861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A6070-38FA-439D-B11D-E32F4AE465C1}" type="slidenum">
              <a:rPr lang="ru-RU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547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A6070-38FA-439D-B11D-E32F4AE465C1}" type="slidenum">
              <a:rPr lang="ru-RU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104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A6070-38FA-439D-B11D-E32F4AE465C1}" type="slidenum">
              <a:rPr lang="ru-RU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5909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A6070-38FA-439D-B11D-E32F4AE465C1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553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A6070-38FA-439D-B11D-E32F4AE465C1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117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28806" y="561975"/>
            <a:ext cx="10611985" cy="2122369"/>
          </a:xfrm>
        </p:spPr>
        <p:txBody>
          <a:bodyPr/>
          <a:lstStyle/>
          <a:p>
            <a:r>
              <a:rPr lang="en-US" sz="4800" i="1" dirty="0"/>
              <a:t>МОЛОДЕЖНЫЙ ТУРИСТИЧЕСКИЙ</a:t>
            </a:r>
            <a:br>
              <a:rPr lang="en-US" sz="4800" i="1" dirty="0">
                <a:solidFill>
                  <a:schemeClr val="tx1"/>
                </a:solidFill>
              </a:rPr>
            </a:br>
            <a:r>
              <a:rPr lang="en-US" sz="4800" i="1" dirty="0"/>
              <a:t>КЛАСТЕР НА ЗЕЛЕНОМ ОСТРОВЕ</a:t>
            </a:r>
            <a:endParaRPr lang="en-US" sz="4800" i="1" dirty="0">
              <a:solidFill>
                <a:srgbClr val="90C226"/>
              </a:solidFill>
              <a:latin typeface="Trebuchet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379" y="278250"/>
            <a:ext cx="7766936" cy="1096899"/>
          </a:xfrm>
        </p:spPr>
        <p:txBody>
          <a:bodyPr>
            <a:normAutofit/>
          </a:bodyPr>
          <a:lstStyle/>
          <a:p>
            <a:r>
              <a:rPr lang="en-US" sz="2400" dirty="0"/>
              <a:t>Команда Black Star Halva</a:t>
            </a:r>
            <a:endParaRPr lang="en-US" sz="2400" dirty="0">
              <a:solidFill>
                <a:srgbClr val="7F7F7F"/>
              </a:solidFill>
              <a:latin typeface="Trebuchet MS"/>
            </a:endParaRPr>
          </a:p>
        </p:txBody>
      </p:sp>
      <p:pic>
        <p:nvPicPr>
          <p:cNvPr id="4" name="Рисунок 4" descr="логотип дц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9482" y="133350"/>
            <a:ext cx="1960254" cy="1606937"/>
          </a:xfrm>
          <a:prstGeom prst="rect">
            <a:avLst/>
          </a:prstGeom>
        </p:spPr>
      </p:pic>
      <p:pic>
        <p:nvPicPr>
          <p:cNvPr id="6" name="Рисунок 6" descr="остров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842" y="2675801"/>
            <a:ext cx="4237444" cy="3905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2104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" y="200025"/>
            <a:ext cx="8596668" cy="1320800"/>
          </a:xfrm>
        </p:spPr>
        <p:txBody>
          <a:bodyPr>
            <a:normAutofit/>
          </a:bodyPr>
          <a:lstStyle/>
          <a:p>
            <a:r>
              <a:rPr lang="ru-RU" sz="4400" b="1" dirty="0"/>
              <a:t>ЗОНА ДЕТСКОГО ОТДЫХА</a:t>
            </a:r>
          </a:p>
        </p:txBody>
      </p:sp>
      <p:pic>
        <p:nvPicPr>
          <p:cNvPr id="3" name="Рисунок 3" descr="ПЛОЩАД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171575"/>
            <a:ext cx="6635523" cy="44205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5" descr="логотип дц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3625" y="123825"/>
            <a:ext cx="2178871" cy="1785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920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8334" y="228600"/>
            <a:ext cx="8596668" cy="1320800"/>
          </a:xfrm>
        </p:spPr>
        <p:txBody>
          <a:bodyPr/>
          <a:lstStyle/>
          <a:p>
            <a:r>
              <a:rPr lang="ru-RU" dirty="0"/>
              <a:t>ОБЩИЙ ПЛАН ОСТРОВА 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/>
              <a:t>                      ПОСЛЕ РЕКОНСТРУКЦИИ</a:t>
            </a:r>
            <a:endParaRPr lang="ru-RU">
              <a:solidFill>
                <a:srgbClr val="90C226"/>
              </a:solidFill>
              <a:latin typeface="Trebuchet MS"/>
            </a:endParaRPr>
          </a:p>
        </p:txBody>
      </p:sp>
      <p:pic>
        <p:nvPicPr>
          <p:cNvPr id="3" name="Рисунок 3" descr="логотип дц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2790" y="133350"/>
            <a:ext cx="2062843" cy="1690714"/>
          </a:xfrm>
          <a:prstGeom prst="rect">
            <a:avLst/>
          </a:prstGeom>
        </p:spPr>
      </p:pic>
      <p:pic>
        <p:nvPicPr>
          <p:cNvPr id="4" name="Рисунок 4" descr="общий план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300" y="1514475"/>
            <a:ext cx="5790746" cy="5116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914377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8175" y="285750"/>
            <a:ext cx="8596668" cy="1320800"/>
          </a:xfrm>
        </p:spPr>
        <p:txBody>
          <a:bodyPr>
            <a:normAutofit/>
          </a:bodyPr>
          <a:lstStyle/>
          <a:p>
            <a:r>
              <a:rPr lang="ru-RU" sz="4400" b="1" dirty="0"/>
              <a:t>ИТОГИ РЕКОНСТРУКЦИИ</a:t>
            </a:r>
          </a:p>
        </p:txBody>
      </p:sp>
      <p:pic>
        <p:nvPicPr>
          <p:cNvPr id="3" name="Рисунок 3" descr="логотип дц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0" y="104775"/>
            <a:ext cx="2160815" cy="17700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350" y="1933575"/>
            <a:ext cx="8050439" cy="193899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>
                <a:solidFill>
                  <a:srgbClr val="90C226"/>
                </a:solidFill>
                <a:latin typeface="Trebuchet MS"/>
              </a:rPr>
              <a:t>-СОЗДАНИЕ УНИКАЛЬНОЙ МОЛОДЕЖНОЙ ЗОНЫ ОТДЫХА;</a:t>
            </a:r>
          </a:p>
          <a:p>
            <a:pPr algn="ctr"/>
            <a:r>
              <a:rPr lang="ru-RU" sz="2400" b="1" dirty="0">
                <a:solidFill>
                  <a:srgbClr val="90C226"/>
                </a:solidFill>
                <a:latin typeface="Trebuchet MS"/>
              </a:rPr>
              <a:t>-В ГОРОДЕ ПОЯВИТСЯ НОВАЯ ТУРИСТИЧЕСКАЯ ПЛОЩАДКА;</a:t>
            </a:r>
          </a:p>
          <a:p>
            <a:pPr algn="ctr"/>
            <a:r>
              <a:rPr lang="ru-RU" sz="2400" b="1" dirty="0">
                <a:solidFill>
                  <a:srgbClr val="90C226"/>
                </a:solidFill>
                <a:latin typeface="Trebuchet MS"/>
              </a:rPr>
              <a:t>-ОСВОЕНИЕ ЗАБРОШЕННОЙ ТЕРРИТОРИИ.</a:t>
            </a:r>
          </a:p>
        </p:txBody>
      </p:sp>
    </p:spTree>
    <p:extLst>
      <p:ext uri="{BB962C8B-B14F-4D97-AF65-F5344CB8AC3E}">
        <p14:creationId xmlns:p14="http://schemas.microsoft.com/office/powerpoint/2010/main" val="1840998057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6425" y="200025"/>
            <a:ext cx="8596668" cy="1320800"/>
          </a:xfrm>
        </p:spPr>
        <p:txBody>
          <a:bodyPr>
            <a:normAutofit/>
          </a:bodyPr>
          <a:lstStyle/>
          <a:p>
            <a:r>
              <a:rPr lang="ru-RU" sz="4400" b="1" dirty="0"/>
              <a:t>СПАСИБО ЗА ВНИМАНИЕ !!!</a:t>
            </a:r>
            <a:endParaRPr lang="ru-RU" sz="4400" dirty="0"/>
          </a:p>
        </p:txBody>
      </p:sp>
      <p:pic>
        <p:nvPicPr>
          <p:cNvPr id="3" name="Рисунок 3" descr="логотип дц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6107" y="161925"/>
            <a:ext cx="2023493" cy="1657123"/>
          </a:xfrm>
          <a:prstGeom prst="rect">
            <a:avLst/>
          </a:prstGeom>
        </p:spPr>
      </p:pic>
      <p:pic>
        <p:nvPicPr>
          <p:cNvPr id="5" name="Рисунок 5" descr="ЛЕВ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5150" y="1171575"/>
            <a:ext cx="4743450" cy="474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108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602" y="581025"/>
            <a:ext cx="9399814" cy="1320800"/>
          </a:xfrm>
        </p:spPr>
        <p:txBody>
          <a:bodyPr/>
          <a:lstStyle/>
          <a:p>
            <a:r>
              <a:rPr lang="ru-RU" dirty="0"/>
              <a:t>ЛОКАЦИЯ: ЦЕНТР ГОРОДА,РЕКА ВОРОНЕЖ</a:t>
            </a:r>
            <a:endParaRPr lang="ru-RU"/>
          </a:p>
        </p:txBody>
      </p:sp>
      <p:pic>
        <p:nvPicPr>
          <p:cNvPr id="3" name="Рисунок 3" descr="остров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722" y="1447800"/>
            <a:ext cx="5969680" cy="47932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7" descr="логотип дц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1373" y="66675"/>
            <a:ext cx="2008415" cy="164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080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846" y="398090"/>
            <a:ext cx="8596668" cy="1320800"/>
          </a:xfrm>
        </p:spPr>
        <p:txBody>
          <a:bodyPr>
            <a:normAutofit/>
          </a:bodyPr>
          <a:lstStyle/>
          <a:p>
            <a:r>
              <a:rPr lang="ru-RU" sz="4400" dirty="0"/>
              <a:t>ОСТРОВ СЕГОДНЯ:</a:t>
            </a:r>
          </a:p>
        </p:txBody>
      </p:sp>
      <p:pic>
        <p:nvPicPr>
          <p:cNvPr id="3" name="Рисунок 3" descr="логотип дц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1846" y="57150"/>
            <a:ext cx="2043017" cy="1672613"/>
          </a:xfrm>
          <a:prstGeom prst="rect">
            <a:avLst/>
          </a:prstGeom>
        </p:spPr>
      </p:pic>
      <p:pic>
        <p:nvPicPr>
          <p:cNvPr id="5" name="Рисунок 5" descr="ОСТРОВ 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47" y="1181100"/>
            <a:ext cx="4976585" cy="2845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7" descr="ОСТРОВ 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7885" y="1085850"/>
            <a:ext cx="3981449" cy="3095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9" descr="ОСТРОВ 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9305" y="3295650"/>
            <a:ext cx="4380737" cy="3413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79667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5" y="76200"/>
            <a:ext cx="10786836" cy="1320800"/>
          </a:xfrm>
        </p:spPr>
        <p:txBody>
          <a:bodyPr/>
          <a:lstStyle/>
          <a:p>
            <a:r>
              <a:rPr lang="ru-RU" dirty="0"/>
              <a:t>ТАКИМ ОСТРОВ БУДЕТ ПОСЛЕ 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rgbClr val="90C226"/>
                </a:solidFill>
                <a:latin typeface="Trebuchet MS"/>
              </a:rPr>
              <a:t>                                    РЕКОНСТРУКЦИИ</a:t>
            </a:r>
            <a:endParaRPr lang="ru-RU">
              <a:solidFill>
                <a:srgbClr val="90C226"/>
              </a:solidFill>
              <a:latin typeface="Trebuchet MS"/>
            </a:endParaRPr>
          </a:p>
        </p:txBody>
      </p:sp>
      <p:pic>
        <p:nvPicPr>
          <p:cNvPr id="3" name="Рисунок 3" descr="логотип дц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2318" y="76200"/>
            <a:ext cx="2030434" cy="1661352"/>
          </a:xfrm>
          <a:prstGeom prst="rect">
            <a:avLst/>
          </a:prstGeom>
        </p:spPr>
      </p:pic>
      <p:pic>
        <p:nvPicPr>
          <p:cNvPr id="12" name="Рисунок 12" descr="северна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602" y="828675"/>
            <a:ext cx="4122739" cy="24185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5" descr="волейбол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1395" y="1343025"/>
            <a:ext cx="3831771" cy="25527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Рисунок 20" descr="дендр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463" y="2875314"/>
            <a:ext cx="4614409" cy="3074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Рисунок 22" descr="пруд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30360" y="3256165"/>
            <a:ext cx="3020785" cy="30205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9983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717" y="123825"/>
            <a:ext cx="8596668" cy="1320800"/>
          </a:xfrm>
        </p:spPr>
        <p:txBody>
          <a:bodyPr>
            <a:normAutofit/>
          </a:bodyPr>
          <a:lstStyle/>
          <a:p>
            <a:r>
              <a:rPr lang="ru-RU" sz="4400" b="1" dirty="0"/>
              <a:t>СЕВЕРНАЯ НАБЕРЕЖНАЯ</a:t>
            </a:r>
          </a:p>
        </p:txBody>
      </p:sp>
      <p:pic>
        <p:nvPicPr>
          <p:cNvPr id="3" name="Рисунок 3" descr="северна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010" y="1600200"/>
            <a:ext cx="7193655" cy="4227441"/>
          </a:xfrm>
          <a:prstGeom prst="rect">
            <a:avLst/>
          </a:prstGeom>
        </p:spPr>
      </p:pic>
      <p:pic>
        <p:nvPicPr>
          <p:cNvPr id="5" name="Рисунок 5" descr="логотип дц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0428" y="85725"/>
            <a:ext cx="2043340" cy="168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056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4155" y="552450"/>
            <a:ext cx="8596668" cy="1320800"/>
          </a:xfrm>
        </p:spPr>
        <p:txBody>
          <a:bodyPr>
            <a:normAutofit/>
          </a:bodyPr>
          <a:lstStyle/>
          <a:p>
            <a:r>
              <a:rPr lang="ru-RU" sz="4400" dirty="0"/>
              <a:t>СПОРТИВНАЯ ЗОНА</a:t>
            </a:r>
          </a:p>
        </p:txBody>
      </p:sp>
      <p:pic>
        <p:nvPicPr>
          <p:cNvPr id="3" name="Рисунок 3" descr="логотип дц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2790" y="114300"/>
            <a:ext cx="1998196" cy="1642135"/>
          </a:xfrm>
          <a:prstGeom prst="rect">
            <a:avLst/>
          </a:prstGeom>
        </p:spPr>
      </p:pic>
      <p:pic>
        <p:nvPicPr>
          <p:cNvPr id="5" name="Рисунок 5" descr="волейбо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5132" y="1562100"/>
            <a:ext cx="6901089" cy="4597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5471325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7738" y="186217"/>
            <a:ext cx="8596668" cy="1320800"/>
          </a:xfrm>
        </p:spPr>
        <p:txBody>
          <a:bodyPr>
            <a:normAutofit/>
          </a:bodyPr>
          <a:lstStyle/>
          <a:p>
            <a:r>
              <a:rPr lang="ru-RU" sz="4400" b="1" dirty="0"/>
              <a:t>АНГЛИЙСКИЙ ПРУД</a:t>
            </a:r>
          </a:p>
        </p:txBody>
      </p:sp>
      <p:pic>
        <p:nvPicPr>
          <p:cNvPr id="3" name="Рисунок 3" descr="логотип дц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1846" y="76200"/>
            <a:ext cx="2076884" cy="1704999"/>
          </a:xfrm>
          <a:prstGeom prst="rect">
            <a:avLst/>
          </a:prstGeom>
        </p:spPr>
      </p:pic>
      <p:pic>
        <p:nvPicPr>
          <p:cNvPr id="5" name="Рисунок 5" descr="пруд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483" y="1295400"/>
            <a:ext cx="4707845" cy="4707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5347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916" y="333375"/>
            <a:ext cx="8596668" cy="1320800"/>
          </a:xfrm>
        </p:spPr>
        <p:txBody>
          <a:bodyPr>
            <a:normAutofit/>
          </a:bodyPr>
          <a:lstStyle/>
          <a:p>
            <a:r>
              <a:rPr lang="ru-RU" sz="4400" b="1" dirty="0"/>
              <a:t>ПАРКОВАЯ ЗОНА </a:t>
            </a:r>
          </a:p>
        </p:txBody>
      </p:sp>
      <p:pic>
        <p:nvPicPr>
          <p:cNvPr id="3" name="Рисунок 3" descr="логотип дц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6163" y="57150"/>
            <a:ext cx="2043762" cy="1677328"/>
          </a:xfrm>
          <a:prstGeom prst="rect">
            <a:avLst/>
          </a:prstGeom>
        </p:spPr>
      </p:pic>
      <p:pic>
        <p:nvPicPr>
          <p:cNvPr id="5" name="Рисунок 5" descr="дендр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750" y="1409700"/>
            <a:ext cx="6772445" cy="450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35571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1175" y="228600"/>
            <a:ext cx="8596668" cy="1320800"/>
          </a:xfrm>
        </p:spPr>
        <p:txBody>
          <a:bodyPr/>
          <a:lstStyle/>
          <a:p>
            <a:r>
              <a:rPr lang="ru-RU" sz="4400" b="1" dirty="0"/>
              <a:t>ЗОНА НОЧНОГО КЕМПИНГА</a:t>
            </a:r>
            <a:r>
              <a:rPr lang="ru-RU" dirty="0"/>
              <a:t> </a:t>
            </a:r>
          </a:p>
        </p:txBody>
      </p:sp>
      <p:pic>
        <p:nvPicPr>
          <p:cNvPr id="3" name="Рисунок 3" descr="логотип дц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0" y="156482"/>
            <a:ext cx="2049023" cy="1677988"/>
          </a:xfrm>
          <a:prstGeom prst="rect">
            <a:avLst/>
          </a:prstGeom>
        </p:spPr>
      </p:pic>
      <p:pic>
        <p:nvPicPr>
          <p:cNvPr id="5" name="Рисунок 5" descr="кемпинг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" y="1257300"/>
            <a:ext cx="7398203" cy="49505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224739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0</Words>
  <Application>Microsoft Office PowerPoint</Application>
  <PresentationFormat>Широкоэкранный</PresentationFormat>
  <Paragraphs>0</Paragraphs>
  <Slides>13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Facet</vt:lpstr>
      <vt:lpstr>МОЛОДЕЖНЫЙ ТУРИСТИЧЕСКИЙ КЛАСТЕР НА ЗЕЛЕНОМ ОСТРОВЕ</vt:lpstr>
      <vt:lpstr>ЛОКАЦИЯ: ЦЕНТР ГОРОДА,РЕКА ВОРОНЕЖ</vt:lpstr>
      <vt:lpstr>ОСТРОВ СЕГОДНЯ:</vt:lpstr>
      <vt:lpstr>ТАКИМ ОСТРОВ БУДЕТ ПОСЛЕ                                      РЕКОНСТРУКЦИИ</vt:lpstr>
      <vt:lpstr>СЕВЕРНАЯ НАБЕРЕЖНАЯ</vt:lpstr>
      <vt:lpstr>СПОРТИВНАЯ ЗОНА</vt:lpstr>
      <vt:lpstr>АНГЛИЙСКИЙ ПРУД</vt:lpstr>
      <vt:lpstr>ПАРКОВАЯ ЗОНА </vt:lpstr>
      <vt:lpstr>ЗОНА НОЧНОГО КЕМПИНГА </vt:lpstr>
      <vt:lpstr>ЗОНА ДЕТСКОГО ОТДЫХА</vt:lpstr>
      <vt:lpstr>ОБЩИЙ ПЛАН ОСТРОВА                        ПОСЛЕ РЕКОНСТРУКЦИИ</vt:lpstr>
      <vt:lpstr>ИТОГИ РЕКОНСТРУКЦИИ</vt:lpstr>
      <vt:lpstr>СПАСИБО ЗА ВНИМАНИЕ 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3</cp:revision>
  <dcterms:created xsi:type="dcterms:W3CDTF">2014-09-12T02:18:09Z</dcterms:created>
  <dcterms:modified xsi:type="dcterms:W3CDTF">2017-04-12T20:33:13Z</dcterms:modified>
</cp:coreProperties>
</file>