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  <p:sldMasterId id="2147483668" r:id="rId4"/>
    <p:sldMasterId id="2147483678" r:id="rId5"/>
    <p:sldMasterId id="2147483688" r:id="rId6"/>
  </p:sldMasterIdLst>
  <p:notesMasterIdLst>
    <p:notesMasterId r:id="rId8"/>
  </p:notesMasterIdLst>
  <p:sldIdLst>
    <p:sldId id="256" r:id="rId7"/>
    <p:sldId id="258" r:id="rId9"/>
    <p:sldId id="263" r:id="rId10"/>
    <p:sldId id="265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9799"/>
    <a:srgbClr val="0F547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12"/>
    <p:restoredTop sz="91244"/>
  </p:normalViewPr>
  <p:slideViewPr>
    <p:cSldViewPr snapToGrid="0" showGuides="1">
      <p:cViewPr varScale="1">
        <p:scale>
          <a:sx n="75" d="100"/>
          <a:sy n="75" d="100"/>
        </p:scale>
        <p:origin x="1242" y="60"/>
      </p:cViewPr>
      <p:guideLst>
        <p:guide orient="horz" pos="2146"/>
        <p:guide pos="29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模板来自于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http://docer.mysoeasy.com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C602C62-94E8-4D81-A056-129CA1F84DE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400" kern="1200">
        <a:solidFill>
          <a:srgbClr val="FF0000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 dirty="0">
                <a:solidFill>
                  <a:schemeClr val="tx1"/>
                </a:solidFill>
              </a:rPr>
            </a:fld>
            <a:endParaRPr lang="zh-CN" alt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4"/>
          <p:cNvSpPr/>
          <p:nvPr userDrawn="1"/>
        </p:nvSpPr>
        <p:spPr>
          <a:xfrm flipV="1">
            <a:off x="0" y="0"/>
            <a:ext cx="9144000" cy="769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6615" y="0"/>
              </a:cxn>
              <a:cxn ang="0">
                <a:pos x="9126615" y="281079"/>
              </a:cxn>
              <a:cxn ang="0">
                <a:pos x="4484567" y="507417"/>
              </a:cxn>
              <a:cxn ang="0">
                <a:pos x="0" y="281079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43137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pic>
        <p:nvPicPr>
          <p:cNvPr id="2051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81000"/>
            <a:ext cx="9159875" cy="4379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矩形 4"/>
          <p:cNvSpPr/>
          <p:nvPr userDrawn="1"/>
        </p:nvSpPr>
        <p:spPr>
          <a:xfrm>
            <a:off x="0" y="4502150"/>
            <a:ext cx="9161463" cy="1220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705873"/>
              </a:cxn>
              <a:cxn ang="0">
                <a:pos x="4501690" y="1274276"/>
              </a:cxn>
              <a:cxn ang="0">
                <a:pos x="0" y="705873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32941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6387" name="KSO_BC1"/>
          <p:cNvSpPr>
            <a:spLocks noGrp="1"/>
          </p:cNvSpPr>
          <p:nvPr>
            <p:ph type="subTitle" idx="1"/>
          </p:nvPr>
        </p:nvSpPr>
        <p:spPr>
          <a:xfrm>
            <a:off x="1444625" y="5805488"/>
            <a:ext cx="6467475" cy="471487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rgbClr val="939799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438275" y="4781550"/>
            <a:ext cx="6483350" cy="714375"/>
          </a:xfrm>
        </p:spPr>
        <p:txBody>
          <a:bodyPr wrap="square" numCol="1" anchorCtr="0" compatLnSpc="1"/>
          <a:lstStyle>
            <a:lvl1pPr>
              <a:defRPr sz="4000" smtClean="0">
                <a:solidFill>
                  <a:srgbClr val="0F5473"/>
                </a:solidFill>
                <a:effectLst/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2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710BEF9-DA34-499A-8E6C-93A3ED90F49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14D173-0C0F-4552-8BD9-80874588AE9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4"/>
          <p:cNvSpPr/>
          <p:nvPr userDrawn="1"/>
        </p:nvSpPr>
        <p:spPr>
          <a:xfrm flipV="1">
            <a:off x="0" y="0"/>
            <a:ext cx="9144000" cy="769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6615" y="0"/>
              </a:cxn>
              <a:cxn ang="0">
                <a:pos x="9126615" y="281079"/>
              </a:cxn>
              <a:cxn ang="0">
                <a:pos x="4484567" y="507417"/>
              </a:cxn>
              <a:cxn ang="0">
                <a:pos x="0" y="281079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43137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pic>
        <p:nvPicPr>
          <p:cNvPr id="2051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81000"/>
            <a:ext cx="9159875" cy="4379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矩形 4"/>
          <p:cNvSpPr/>
          <p:nvPr userDrawn="1"/>
        </p:nvSpPr>
        <p:spPr>
          <a:xfrm>
            <a:off x="0" y="4502150"/>
            <a:ext cx="9161463" cy="1220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705873"/>
              </a:cxn>
              <a:cxn ang="0">
                <a:pos x="4501690" y="1274276"/>
              </a:cxn>
              <a:cxn ang="0">
                <a:pos x="0" y="705873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32941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6387" name="KSO_BC1"/>
          <p:cNvSpPr>
            <a:spLocks noGrp="1"/>
          </p:cNvSpPr>
          <p:nvPr>
            <p:ph type="subTitle" idx="1"/>
          </p:nvPr>
        </p:nvSpPr>
        <p:spPr>
          <a:xfrm>
            <a:off x="1444625" y="5805488"/>
            <a:ext cx="6467475" cy="471487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rgbClr val="939799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438275" y="4781550"/>
            <a:ext cx="6483350" cy="714375"/>
          </a:xfrm>
        </p:spPr>
        <p:txBody>
          <a:bodyPr wrap="square" numCol="1" anchorCtr="0" compatLnSpc="1"/>
          <a:lstStyle>
            <a:lvl1pPr>
              <a:defRPr sz="4000" smtClean="0">
                <a:solidFill>
                  <a:srgbClr val="0F5473"/>
                </a:solidFill>
                <a:effectLst/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2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710BEF9-DA34-499A-8E6C-93A3ED90F49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14D173-0C0F-4552-8BD9-80874588AE9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5249" y="449943"/>
            <a:ext cx="8222256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87680" y="1323392"/>
            <a:ext cx="8213939" cy="5193212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213128" y="-43185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471" y="371559"/>
            <a:ext cx="7820300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583471" y="1323703"/>
            <a:ext cx="7820300" cy="4902926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4"/>
          <p:cNvSpPr/>
          <p:nvPr userDrawn="1"/>
        </p:nvSpPr>
        <p:spPr>
          <a:xfrm flipV="1">
            <a:off x="0" y="0"/>
            <a:ext cx="9144000" cy="769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6615" y="0"/>
              </a:cxn>
              <a:cxn ang="0">
                <a:pos x="9126615" y="281079"/>
              </a:cxn>
              <a:cxn ang="0">
                <a:pos x="4484567" y="507417"/>
              </a:cxn>
              <a:cxn ang="0">
                <a:pos x="0" y="281079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43137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pic>
        <p:nvPicPr>
          <p:cNvPr id="2051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81000"/>
            <a:ext cx="9159875" cy="4379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矩形 4"/>
          <p:cNvSpPr/>
          <p:nvPr userDrawn="1"/>
        </p:nvSpPr>
        <p:spPr>
          <a:xfrm>
            <a:off x="0" y="4502150"/>
            <a:ext cx="9161463" cy="1220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705873"/>
              </a:cxn>
              <a:cxn ang="0">
                <a:pos x="4501690" y="1274276"/>
              </a:cxn>
              <a:cxn ang="0">
                <a:pos x="0" y="705873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32941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6387" name="KSO_BC1"/>
          <p:cNvSpPr>
            <a:spLocks noGrp="1"/>
          </p:cNvSpPr>
          <p:nvPr>
            <p:ph type="subTitle" idx="1"/>
          </p:nvPr>
        </p:nvSpPr>
        <p:spPr>
          <a:xfrm>
            <a:off x="1444625" y="5805488"/>
            <a:ext cx="6467475" cy="471487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rgbClr val="939799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438275" y="4781550"/>
            <a:ext cx="6483350" cy="714375"/>
          </a:xfrm>
        </p:spPr>
        <p:txBody>
          <a:bodyPr wrap="square" numCol="1" anchorCtr="0" compatLnSpc="1"/>
          <a:lstStyle>
            <a:lvl1pPr>
              <a:defRPr sz="4000" smtClean="0">
                <a:solidFill>
                  <a:srgbClr val="0F5473"/>
                </a:solidFill>
                <a:effectLst/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2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710BEF9-DA34-499A-8E6C-93A3ED90F49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14D173-0C0F-4552-8BD9-80874588AE9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5249" y="449943"/>
            <a:ext cx="8222256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87680" y="1323392"/>
            <a:ext cx="8213939" cy="5193212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5249" y="449943"/>
            <a:ext cx="8222256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87680" y="1323392"/>
            <a:ext cx="8213939" cy="5193212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213128" y="-43185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471" y="371559"/>
            <a:ext cx="7820300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583471" y="1323703"/>
            <a:ext cx="7820300" cy="4902926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4"/>
          <p:cNvSpPr/>
          <p:nvPr userDrawn="1"/>
        </p:nvSpPr>
        <p:spPr>
          <a:xfrm flipV="1">
            <a:off x="0" y="0"/>
            <a:ext cx="9144000" cy="769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6615" y="0"/>
              </a:cxn>
              <a:cxn ang="0">
                <a:pos x="9126615" y="281079"/>
              </a:cxn>
              <a:cxn ang="0">
                <a:pos x="4484567" y="507417"/>
              </a:cxn>
              <a:cxn ang="0">
                <a:pos x="0" y="281079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43137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pic>
        <p:nvPicPr>
          <p:cNvPr id="2051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81000"/>
            <a:ext cx="9159875" cy="4379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矩形 4"/>
          <p:cNvSpPr/>
          <p:nvPr userDrawn="1"/>
        </p:nvSpPr>
        <p:spPr>
          <a:xfrm>
            <a:off x="0" y="4502150"/>
            <a:ext cx="9161463" cy="1220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705873"/>
              </a:cxn>
              <a:cxn ang="0">
                <a:pos x="4501690" y="1274276"/>
              </a:cxn>
              <a:cxn ang="0">
                <a:pos x="0" y="705873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32941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6387" name="KSO_BC1"/>
          <p:cNvSpPr>
            <a:spLocks noGrp="1"/>
          </p:cNvSpPr>
          <p:nvPr>
            <p:ph type="subTitle" idx="1"/>
          </p:nvPr>
        </p:nvSpPr>
        <p:spPr>
          <a:xfrm>
            <a:off x="1444625" y="5805488"/>
            <a:ext cx="6467475" cy="471487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rgbClr val="939799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438275" y="4781550"/>
            <a:ext cx="6483350" cy="714375"/>
          </a:xfrm>
        </p:spPr>
        <p:txBody>
          <a:bodyPr wrap="square" numCol="1" anchorCtr="0" compatLnSpc="1"/>
          <a:lstStyle>
            <a:lvl1pPr>
              <a:defRPr sz="4000" smtClean="0">
                <a:solidFill>
                  <a:srgbClr val="0F5473"/>
                </a:solidFill>
                <a:effectLst/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2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710BEF9-DA34-499A-8E6C-93A3ED90F49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14D173-0C0F-4552-8BD9-80874588AE9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5249" y="449943"/>
            <a:ext cx="8222256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87680" y="1323392"/>
            <a:ext cx="8213939" cy="5193212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213128" y="-43185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471" y="371559"/>
            <a:ext cx="7820300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583471" y="1323703"/>
            <a:ext cx="7820300" cy="4902926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4"/>
          <p:cNvSpPr/>
          <p:nvPr userDrawn="1"/>
        </p:nvSpPr>
        <p:spPr>
          <a:xfrm flipV="1">
            <a:off x="0" y="0"/>
            <a:ext cx="9144000" cy="769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6615" y="0"/>
              </a:cxn>
              <a:cxn ang="0">
                <a:pos x="9126615" y="281079"/>
              </a:cxn>
              <a:cxn ang="0">
                <a:pos x="4484567" y="507417"/>
              </a:cxn>
              <a:cxn ang="0">
                <a:pos x="0" y="281079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43137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pic>
        <p:nvPicPr>
          <p:cNvPr id="2051" name="图片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81000"/>
            <a:ext cx="9159875" cy="4379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矩形 4"/>
          <p:cNvSpPr/>
          <p:nvPr userDrawn="1"/>
        </p:nvSpPr>
        <p:spPr>
          <a:xfrm>
            <a:off x="0" y="4502150"/>
            <a:ext cx="9161463" cy="1220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705873"/>
              </a:cxn>
              <a:cxn ang="0">
                <a:pos x="4501690" y="1274276"/>
              </a:cxn>
              <a:cxn ang="0">
                <a:pos x="0" y="705873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32941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6387" name="KSO_BC1"/>
          <p:cNvSpPr>
            <a:spLocks noGrp="1"/>
          </p:cNvSpPr>
          <p:nvPr>
            <p:ph type="subTitle" idx="1"/>
          </p:nvPr>
        </p:nvSpPr>
        <p:spPr>
          <a:xfrm>
            <a:off x="1444625" y="5805488"/>
            <a:ext cx="6467475" cy="471487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rgbClr val="939799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438275" y="4781550"/>
            <a:ext cx="6483350" cy="714375"/>
          </a:xfrm>
        </p:spPr>
        <p:txBody>
          <a:bodyPr wrap="square" numCol="1" anchorCtr="0" compatLnSpc="1"/>
          <a:lstStyle>
            <a:lvl1pPr>
              <a:defRPr sz="4000" smtClean="0">
                <a:solidFill>
                  <a:srgbClr val="0F5473"/>
                </a:solidFill>
                <a:effectLst/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2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710BEF9-DA34-499A-8E6C-93A3ED90F49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14D173-0C0F-4552-8BD9-80874588AE9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5249" y="449943"/>
            <a:ext cx="8222256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87680" y="1323392"/>
            <a:ext cx="8213939" cy="5193212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213128" y="-43185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354216"/>
            <a:ext cx="5995988" cy="1235075"/>
          </a:xfrm>
        </p:spPr>
        <p:txBody>
          <a:bodyPr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62729" y="3624127"/>
            <a:ext cx="3018542" cy="3818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幼圆" pitchFamily="49" charset="-122"/>
                <a:ea typeface="幼圆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213128" y="-43185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471" y="371559"/>
            <a:ext cx="7820300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583471" y="1323703"/>
            <a:ext cx="7820300" cy="4902926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471" y="371559"/>
            <a:ext cx="7820300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583471" y="1323703"/>
            <a:ext cx="7820300" cy="4902926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3.jpe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11" Type="http://schemas.openxmlformats.org/officeDocument/2006/relationships/image" Target="../media/image3.jpe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11" Type="http://schemas.openxmlformats.org/officeDocument/2006/relationships/image" Target="../media/image3.jpe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11" Type="http://schemas.openxmlformats.org/officeDocument/2006/relationships/image" Target="../media/image3.jpe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2" Type="http://schemas.openxmlformats.org/officeDocument/2006/relationships/theme" Target="../theme/theme5.xml"/><Relationship Id="rId11" Type="http://schemas.openxmlformats.org/officeDocument/2006/relationships/image" Target="../media/image3.jpe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4762"/>
            <a:ext cx="9144000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C1"/>
          <p:cNvSpPr>
            <a:spLocks noGrp="1"/>
          </p:cNvSpPr>
          <p:nvPr>
            <p:ph type="body" idx="1"/>
          </p:nvPr>
        </p:nvSpPr>
        <p:spPr>
          <a:xfrm>
            <a:off x="487363" y="1376363"/>
            <a:ext cx="8213725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1" name="矩形 4"/>
          <p:cNvSpPr/>
          <p:nvPr/>
        </p:nvSpPr>
        <p:spPr>
          <a:xfrm>
            <a:off x="0" y="573088"/>
            <a:ext cx="9161463" cy="623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184296"/>
              </a:cxn>
              <a:cxn ang="0">
                <a:pos x="4501690" y="332700"/>
              </a:cxn>
              <a:cxn ang="0">
                <a:pos x="0" y="184296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72940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4825" y="449263"/>
            <a:ext cx="8223250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spc="-150">
          <a:solidFill>
            <a:schemeClr val="bg1"/>
          </a:solidFill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  <a:latin typeface="华文新魏" pitchFamily="2" charset="-122"/>
          <a:ea typeface="华文新魏" pitchFamily="2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600"/>
        </a:spcBef>
        <a:spcAft>
          <a:spcPct val="0"/>
        </a:spcAft>
        <a:buClr>
          <a:srgbClr val="963B22"/>
        </a:buClr>
        <a:buSzPct val="100000"/>
        <a:buBlip>
          <a:blip r:embed="rId11"/>
        </a:buBlip>
        <a:defRPr sz="2400" kern="1200">
          <a:solidFill>
            <a:srgbClr val="1A93C8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A1BBEE"/>
        </a:buClr>
        <a:buFont typeface="幼圆" pitchFamily="49" charset="-122"/>
        <a:buChar char=" "/>
        <a:defRPr sz="15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4762"/>
            <a:ext cx="9144000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C1"/>
          <p:cNvSpPr>
            <a:spLocks noGrp="1"/>
          </p:cNvSpPr>
          <p:nvPr>
            <p:ph type="body" idx="1"/>
          </p:nvPr>
        </p:nvSpPr>
        <p:spPr>
          <a:xfrm>
            <a:off x="487363" y="1376363"/>
            <a:ext cx="8213725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1" name="矩形 4"/>
          <p:cNvSpPr/>
          <p:nvPr/>
        </p:nvSpPr>
        <p:spPr>
          <a:xfrm>
            <a:off x="0" y="573088"/>
            <a:ext cx="9161463" cy="623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184296"/>
              </a:cxn>
              <a:cxn ang="0">
                <a:pos x="4501690" y="332700"/>
              </a:cxn>
              <a:cxn ang="0">
                <a:pos x="0" y="184296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72940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4825" y="449263"/>
            <a:ext cx="8223250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spc="-150">
          <a:solidFill>
            <a:schemeClr val="bg1"/>
          </a:solidFill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  <a:latin typeface="华文新魏" pitchFamily="2" charset="-122"/>
          <a:ea typeface="华文新魏" pitchFamily="2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600"/>
        </a:spcBef>
        <a:spcAft>
          <a:spcPct val="0"/>
        </a:spcAft>
        <a:buClr>
          <a:srgbClr val="963B22"/>
        </a:buClr>
        <a:buSzPct val="100000"/>
        <a:buBlip>
          <a:blip r:embed="rId11"/>
        </a:buBlip>
        <a:defRPr sz="2400" kern="1200">
          <a:solidFill>
            <a:srgbClr val="1A93C8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A1BBEE"/>
        </a:buClr>
        <a:buFont typeface="幼圆" pitchFamily="49" charset="-122"/>
        <a:buChar char=" "/>
        <a:defRPr sz="15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4762"/>
            <a:ext cx="9144000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C1"/>
          <p:cNvSpPr>
            <a:spLocks noGrp="1"/>
          </p:cNvSpPr>
          <p:nvPr>
            <p:ph type="body" idx="1"/>
          </p:nvPr>
        </p:nvSpPr>
        <p:spPr>
          <a:xfrm>
            <a:off x="487363" y="1376363"/>
            <a:ext cx="8213725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1" name="矩形 4"/>
          <p:cNvSpPr/>
          <p:nvPr/>
        </p:nvSpPr>
        <p:spPr>
          <a:xfrm>
            <a:off x="0" y="573088"/>
            <a:ext cx="9161463" cy="623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184296"/>
              </a:cxn>
              <a:cxn ang="0">
                <a:pos x="4501690" y="332700"/>
              </a:cxn>
              <a:cxn ang="0">
                <a:pos x="0" y="184296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72940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4825" y="449263"/>
            <a:ext cx="8223250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</p:sldLayoutIdLst>
  <p:hf sldNum="0"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spc="-150">
          <a:solidFill>
            <a:schemeClr val="bg1"/>
          </a:solidFill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  <a:latin typeface="华文新魏" pitchFamily="2" charset="-122"/>
          <a:ea typeface="华文新魏" pitchFamily="2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600"/>
        </a:spcBef>
        <a:spcAft>
          <a:spcPct val="0"/>
        </a:spcAft>
        <a:buClr>
          <a:srgbClr val="963B22"/>
        </a:buClr>
        <a:buSzPct val="100000"/>
        <a:buBlip>
          <a:blip r:embed="rId11"/>
        </a:buBlip>
        <a:defRPr sz="2400" kern="1200">
          <a:solidFill>
            <a:srgbClr val="1A93C8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A1BBEE"/>
        </a:buClr>
        <a:buFont typeface="幼圆" pitchFamily="49" charset="-122"/>
        <a:buChar char=" "/>
        <a:defRPr sz="15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4762"/>
            <a:ext cx="9144000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C1"/>
          <p:cNvSpPr>
            <a:spLocks noGrp="1"/>
          </p:cNvSpPr>
          <p:nvPr>
            <p:ph type="body" idx="1"/>
          </p:nvPr>
        </p:nvSpPr>
        <p:spPr>
          <a:xfrm>
            <a:off x="487363" y="1376363"/>
            <a:ext cx="8213725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1" name="矩形 4"/>
          <p:cNvSpPr/>
          <p:nvPr/>
        </p:nvSpPr>
        <p:spPr>
          <a:xfrm>
            <a:off x="0" y="573088"/>
            <a:ext cx="9161463" cy="623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184296"/>
              </a:cxn>
              <a:cxn ang="0">
                <a:pos x="4501690" y="332700"/>
              </a:cxn>
              <a:cxn ang="0">
                <a:pos x="0" y="184296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72940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4825" y="449263"/>
            <a:ext cx="8223250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</p:sldLayoutIdLst>
  <p:hf sldNum="0"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spc="-150">
          <a:solidFill>
            <a:schemeClr val="bg1"/>
          </a:solidFill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  <a:latin typeface="华文新魏" pitchFamily="2" charset="-122"/>
          <a:ea typeface="华文新魏" pitchFamily="2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600"/>
        </a:spcBef>
        <a:spcAft>
          <a:spcPct val="0"/>
        </a:spcAft>
        <a:buClr>
          <a:srgbClr val="963B22"/>
        </a:buClr>
        <a:buSzPct val="100000"/>
        <a:buBlip>
          <a:blip r:embed="rId11"/>
        </a:buBlip>
        <a:defRPr sz="2400" kern="1200">
          <a:solidFill>
            <a:srgbClr val="1A93C8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A1BBEE"/>
        </a:buClr>
        <a:buFont typeface="幼圆" pitchFamily="49" charset="-122"/>
        <a:buChar char=" "/>
        <a:defRPr sz="15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4762"/>
            <a:ext cx="9144000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C1"/>
          <p:cNvSpPr>
            <a:spLocks noGrp="1"/>
          </p:cNvSpPr>
          <p:nvPr>
            <p:ph type="body" idx="1"/>
          </p:nvPr>
        </p:nvSpPr>
        <p:spPr>
          <a:xfrm>
            <a:off x="487363" y="1376363"/>
            <a:ext cx="8213725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43DF184-E19F-4D32-B43B-5C79706C31F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4AEC99-DE1F-4755-8AFA-3552035F687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1" name="矩形 4"/>
          <p:cNvSpPr/>
          <p:nvPr/>
        </p:nvSpPr>
        <p:spPr>
          <a:xfrm>
            <a:off x="0" y="573088"/>
            <a:ext cx="9161463" cy="623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61463" y="0"/>
              </a:cxn>
              <a:cxn ang="0">
                <a:pos x="9161463" y="184296"/>
              </a:cxn>
              <a:cxn ang="0">
                <a:pos x="4501690" y="332700"/>
              </a:cxn>
              <a:cxn ang="0">
                <a:pos x="0" y="184296"/>
              </a:cxn>
              <a:cxn ang="0">
                <a:pos x="0" y="0"/>
              </a:cxn>
            </a:cxnLst>
            <a:pathLst>
              <a:path w="9161405" h="1169931">
                <a:moveTo>
                  <a:pt x="0" y="0"/>
                </a:moveTo>
                <a:lnTo>
                  <a:pt x="9161405" y="0"/>
                </a:lnTo>
                <a:lnTo>
                  <a:pt x="9161405" y="648072"/>
                </a:lnTo>
                <a:cubicBezTo>
                  <a:pt x="8412917" y="803202"/>
                  <a:pt x="6028563" y="1169931"/>
                  <a:pt x="4501662" y="1169931"/>
                </a:cubicBezTo>
                <a:cubicBezTo>
                  <a:pt x="2974761" y="1169931"/>
                  <a:pt x="778412" y="803202"/>
                  <a:pt x="0" y="648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DEE">
              <a:alpha val="72940"/>
            </a:srgbClr>
          </a:solidFill>
          <a:ln w="25400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4825" y="449263"/>
            <a:ext cx="8223250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hf sldNum="0"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spc="-150">
          <a:solidFill>
            <a:schemeClr val="bg1"/>
          </a:solidFill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  <a:latin typeface="华文新魏" pitchFamily="2" charset="-122"/>
          <a:ea typeface="华文新魏" pitchFamily="2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57505" indent="-357505" algn="just" rtl="0" fontAlgn="base">
        <a:spcBef>
          <a:spcPts val="1600"/>
        </a:spcBef>
        <a:spcAft>
          <a:spcPct val="0"/>
        </a:spcAft>
        <a:buClr>
          <a:srgbClr val="963B22"/>
        </a:buClr>
        <a:buSzPct val="100000"/>
        <a:buBlip>
          <a:blip r:embed="rId11"/>
        </a:buBlip>
        <a:defRPr sz="2400" kern="1200">
          <a:solidFill>
            <a:srgbClr val="1A93C8"/>
          </a:solidFill>
          <a:latin typeface="华文新魏" pitchFamily="2" charset="-122"/>
          <a:ea typeface="华文新魏" pitchFamily="2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A1BBEE"/>
        </a:buClr>
        <a:buFont typeface="幼圆" pitchFamily="49" charset="-122"/>
        <a:buChar char=" "/>
        <a:defRPr sz="15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jpeg"/><Relationship Id="rId8" Type="http://schemas.openxmlformats.org/officeDocument/2006/relationships/image" Target="../media/image14.jpe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Relationship Id="rId32" Type="http://schemas.openxmlformats.org/officeDocument/2006/relationships/notesSlide" Target="../notesSlides/notesSlide3.xml"/><Relationship Id="rId31" Type="http://schemas.openxmlformats.org/officeDocument/2006/relationships/slideLayout" Target="../slideLayouts/slideLayout32.xml"/><Relationship Id="rId30" Type="http://schemas.openxmlformats.org/officeDocument/2006/relationships/audio" Target="../media/audio1.wav"/><Relationship Id="rId3" Type="http://schemas.openxmlformats.org/officeDocument/2006/relationships/image" Target="../media/image10.jpeg"/><Relationship Id="rId29" Type="http://schemas.openxmlformats.org/officeDocument/2006/relationships/image" Target="../media/image35.png"/><Relationship Id="rId28" Type="http://schemas.openxmlformats.org/officeDocument/2006/relationships/image" Target="../media/image34.jpeg"/><Relationship Id="rId27" Type="http://schemas.openxmlformats.org/officeDocument/2006/relationships/image" Target="../media/image33.png"/><Relationship Id="rId26" Type="http://schemas.openxmlformats.org/officeDocument/2006/relationships/image" Target="../media/image32.png"/><Relationship Id="rId25" Type="http://schemas.openxmlformats.org/officeDocument/2006/relationships/image" Target="../media/image31.jpeg"/><Relationship Id="rId24" Type="http://schemas.openxmlformats.org/officeDocument/2006/relationships/image" Target="../media/image30.jpeg"/><Relationship Id="rId23" Type="http://schemas.openxmlformats.org/officeDocument/2006/relationships/image" Target="../media/image29.png"/><Relationship Id="rId22" Type="http://schemas.openxmlformats.org/officeDocument/2006/relationships/image" Target="../media/image28.png"/><Relationship Id="rId21" Type="http://schemas.openxmlformats.org/officeDocument/2006/relationships/image" Target="../media/image27.jpeg"/><Relationship Id="rId20" Type="http://schemas.openxmlformats.org/officeDocument/2006/relationships/image" Target="../media/image26.jpeg"/><Relationship Id="rId2" Type="http://schemas.openxmlformats.org/officeDocument/2006/relationships/image" Target="../media/image9.png"/><Relationship Id="rId19" Type="http://schemas.openxmlformats.org/officeDocument/2006/relationships/image" Target="../media/image25.png"/><Relationship Id="rId18" Type="http://schemas.openxmlformats.org/officeDocument/2006/relationships/image" Target="../media/image24.jpeg"/><Relationship Id="rId17" Type="http://schemas.openxmlformats.org/officeDocument/2006/relationships/image" Target="../media/image23.GIF"/><Relationship Id="rId16" Type="http://schemas.openxmlformats.org/officeDocument/2006/relationships/image" Target="../media/image22.png"/><Relationship Id="rId15" Type="http://schemas.openxmlformats.org/officeDocument/2006/relationships/image" Target="../media/image21.png"/><Relationship Id="rId14" Type="http://schemas.openxmlformats.org/officeDocument/2006/relationships/image" Target="../media/image20.png"/><Relationship Id="rId13" Type="http://schemas.openxmlformats.org/officeDocument/2006/relationships/image" Target="../media/image19.png"/><Relationship Id="rId12" Type="http://schemas.openxmlformats.org/officeDocument/2006/relationships/image" Target="../media/image18.png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0.png"/><Relationship Id="rId8" Type="http://schemas.openxmlformats.org/officeDocument/2006/relationships/image" Target="../media/image39.png"/><Relationship Id="rId7" Type="http://schemas.openxmlformats.org/officeDocument/2006/relationships/image" Target="../media/image38.png"/><Relationship Id="rId6" Type="http://schemas.openxmlformats.org/officeDocument/2006/relationships/image" Target="../media/image37.jpeg"/><Relationship Id="rId5" Type="http://schemas.openxmlformats.org/officeDocument/2006/relationships/image" Target="../media/image8.png"/><Relationship Id="rId4" Type="http://schemas.openxmlformats.org/officeDocument/2006/relationships/image" Target="../media/image36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8" Type="http://schemas.openxmlformats.org/officeDocument/2006/relationships/notesSlide" Target="../notesSlides/notesSlide4.xml"/><Relationship Id="rId17" Type="http://schemas.openxmlformats.org/officeDocument/2006/relationships/slideLayout" Target="../slideLayouts/slideLayout41.xml"/><Relationship Id="rId16" Type="http://schemas.openxmlformats.org/officeDocument/2006/relationships/image" Target="../media/image47.jpeg"/><Relationship Id="rId15" Type="http://schemas.openxmlformats.org/officeDocument/2006/relationships/image" Target="../media/image46.png"/><Relationship Id="rId14" Type="http://schemas.openxmlformats.org/officeDocument/2006/relationships/image" Target="../media/image45.jpeg"/><Relationship Id="rId13" Type="http://schemas.openxmlformats.org/officeDocument/2006/relationships/image" Target="../media/image44.png"/><Relationship Id="rId12" Type="http://schemas.openxmlformats.org/officeDocument/2006/relationships/image" Target="../media/image43.png"/><Relationship Id="rId11" Type="http://schemas.openxmlformats.org/officeDocument/2006/relationships/image" Target="../media/image42.png"/><Relationship Id="rId10" Type="http://schemas.openxmlformats.org/officeDocument/2006/relationships/image" Target="../media/image41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7" name="Rectangle 5"/>
          <p:cNvSpPr>
            <a:spLocks noChangeArrowheads="1"/>
          </p:cNvSpPr>
          <p:nvPr>
            <p:ph type="title"/>
          </p:nvPr>
        </p:nvSpPr>
        <p:spPr bwMode="auto">
          <a:xfrm>
            <a:off x="1444625" y="5091430"/>
            <a:ext cx="6483350" cy="714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zh-CN" sz="4000" b="1" i="0" u="none" strike="noStrike" kern="1200" cap="none" spc="-150" normalizeH="0" baseline="0" noProof="0" smtClean="0">
                <a:ln>
                  <a:noFill/>
                </a:ln>
                <a:solidFill>
                  <a:srgbClr val="0F5473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j-cs"/>
              </a:rPr>
              <a:t>Д</a:t>
            </a:r>
            <a:r>
              <a:rPr kumimoji="0" lang="zh-CN" altLang="en-US" sz="4000" b="1" i="0" u="none" strike="noStrike" kern="1200" cap="none" spc="-150" normalizeH="0" baseline="0" noProof="0" smtClean="0">
                <a:ln>
                  <a:noFill/>
                </a:ln>
                <a:solidFill>
                  <a:srgbClr val="0F5473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j-cs"/>
              </a:rPr>
              <a:t>ефферинциация звуков з-ж</a:t>
            </a:r>
            <a:endParaRPr kumimoji="0" lang="zh-CN" altLang="en-US" sz="4000" b="1" i="0" u="none" strike="noStrike" kern="1200" cap="none" spc="-150" normalizeH="0" baseline="0" noProof="0" smtClean="0">
              <a:ln>
                <a:noFill/>
              </a:ln>
              <a:solidFill>
                <a:srgbClr val="0F5473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j-cs"/>
            </a:endParaRPr>
          </a:p>
        </p:txBody>
      </p:sp>
      <p:sp>
        <p:nvSpPr>
          <p:cNvPr id="4099" name="Rectangle 6"/>
          <p:cNvSpPr>
            <a:spLocks noGrp="1"/>
          </p:cNvSpPr>
          <p:nvPr>
            <p:ph type="subTitle" idx="1"/>
          </p:nvPr>
        </p:nvSpPr>
        <p:spPr>
          <a:xfrm>
            <a:off x="554355" y="5805805"/>
            <a:ext cx="7540625" cy="471170"/>
          </a:xfrm>
        </p:spPr>
        <p:txBody>
          <a:bodyPr vert="horz" wrap="square" lIns="91440" tIns="45720" rIns="91440" bIns="45720" anchor="t"/>
          <a:p>
            <a:pPr eaLnBrk="1" hangingPunct="1">
              <a:buSzPct val="100000"/>
              <a:buNone/>
            </a:pPr>
            <a:r>
              <a:rPr lang="ru-RU" altLang="zh-CN" kern="1200" dirty="0">
                <a:solidFill>
                  <a:schemeClr val="tx1"/>
                </a:solidFill>
                <a:latin typeface="Georgia" panose="02040502050405020303" charset="0"/>
                <a:ea typeface="华文新魏" pitchFamily="2" charset="-122"/>
                <a:cs typeface="+mn-cs"/>
              </a:rPr>
              <a:t>     «Зоя и Жанна отправились по магазинам»</a:t>
            </a:r>
            <a:endParaRPr lang="ru-RU" altLang="zh-CN" kern="1200" dirty="0">
              <a:solidFill>
                <a:schemeClr val="tx1"/>
              </a:solidFill>
              <a:latin typeface="Georgia" panose="02040502050405020303" charset="0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Изображение 8" descr="psd-fayl-magazinnaya-telezhk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554980" y="4617720"/>
            <a:ext cx="2680335" cy="1986280"/>
          </a:xfrm>
          <a:prstGeom prst="rect">
            <a:avLst/>
          </a:prstGeom>
        </p:spPr>
      </p:pic>
      <p:pic>
        <p:nvPicPr>
          <p:cNvPr id="4" name="Замещающее содержимое 3" descr="picture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31750" y="2847340"/>
            <a:ext cx="2864485" cy="3722370"/>
          </a:xfrm>
          <a:prstGeom prst="rect">
            <a:avLst/>
          </a:prstGeom>
        </p:spPr>
      </p:pic>
      <p:pic>
        <p:nvPicPr>
          <p:cNvPr id="8" name="Изображение 7" descr="psd-fayl-magazinnaya-telezhk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475" y="4686300"/>
            <a:ext cx="2541905" cy="1917700"/>
          </a:xfrm>
          <a:prstGeom prst="rect">
            <a:avLst/>
          </a:prstGeom>
        </p:spPr>
      </p:pic>
      <p:pic>
        <p:nvPicPr>
          <p:cNvPr id="11" name="Изображение 10" descr="fondo-estanteria-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355" y="1861185"/>
            <a:ext cx="4814570" cy="31877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827405" y="1149985"/>
            <a:ext cx="7080885" cy="5053330"/>
          </a:xfrm>
        </p:spPr>
        <p:txBody>
          <a:bodyPr/>
          <a:p>
            <a:r>
              <a:rPr lang="ru-RU" altLang="en-US" b="1">
                <a:solidFill>
                  <a:schemeClr val="tx1"/>
                </a:solidFill>
                <a:latin typeface="Cambria" panose="02040503050406030204" charset="0"/>
              </a:rPr>
              <a:t>Зоя покупает всё со звуком </a:t>
            </a:r>
            <a:r>
              <a:rPr lang="en-US" altLang="ru-RU" b="1">
                <a:solidFill>
                  <a:schemeClr val="tx1"/>
                </a:solidFill>
                <a:latin typeface="Cambria" panose="02040503050406030204" charset="0"/>
              </a:rPr>
              <a:t>[</a:t>
            </a:r>
            <a:r>
              <a:rPr lang="ru-RU" altLang="ru-RU" b="1">
                <a:solidFill>
                  <a:schemeClr val="tx1"/>
                </a:solidFill>
                <a:latin typeface="Cambria" panose="02040503050406030204" charset="0"/>
              </a:rPr>
              <a:t>З</a:t>
            </a:r>
            <a:r>
              <a:rPr lang="en-US" altLang="ru-RU" b="1">
                <a:solidFill>
                  <a:schemeClr val="tx1"/>
                </a:solidFill>
                <a:latin typeface="Cambria" panose="02040503050406030204" charset="0"/>
              </a:rPr>
              <a:t>]</a:t>
            </a:r>
            <a:r>
              <a:rPr lang="ru-RU" altLang="en-US" b="1">
                <a:solidFill>
                  <a:schemeClr val="tx1"/>
                </a:solidFill>
                <a:latin typeface="Cambria" panose="02040503050406030204" charset="0"/>
              </a:rPr>
              <a:t>,а Жанна со звуком </a:t>
            </a:r>
            <a:r>
              <a:rPr lang="en-US" altLang="en-US" b="1">
                <a:solidFill>
                  <a:schemeClr val="tx1"/>
                </a:solidFill>
                <a:latin typeface="Cambria" panose="02040503050406030204" charset="0"/>
              </a:rPr>
              <a:t>[</a:t>
            </a:r>
            <a:r>
              <a:rPr lang="ru-RU" altLang="en-US" b="1">
                <a:solidFill>
                  <a:schemeClr val="tx1"/>
                </a:solidFill>
                <a:latin typeface="Cambria" panose="02040503050406030204" charset="0"/>
              </a:rPr>
              <a:t>Ж</a:t>
            </a:r>
            <a:r>
              <a:rPr lang="en-US" altLang="en-US" b="1">
                <a:solidFill>
                  <a:schemeClr val="tx1"/>
                </a:solidFill>
                <a:latin typeface="Cambria" panose="02040503050406030204" charset="0"/>
              </a:rPr>
              <a:t>]</a:t>
            </a:r>
            <a:endParaRPr lang="en-US" altLang="en-US" b="1">
              <a:solidFill>
                <a:schemeClr val="tx1"/>
              </a:solidFill>
              <a:latin typeface="Cambria" panose="02040503050406030204" charset="0"/>
            </a:endParaRPr>
          </a:p>
        </p:txBody>
      </p:sp>
      <p:pic>
        <p:nvPicPr>
          <p:cNvPr id="6" name="Изображение 5" descr="217286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6445" y="3246755"/>
            <a:ext cx="2475865" cy="26142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picture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-483235" y="5006975"/>
            <a:ext cx="3559175" cy="4625340"/>
          </a:xfrm>
          <a:prstGeom prst="rect">
            <a:avLst/>
          </a:prstGeom>
        </p:spPr>
      </p:pic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076325" y="523240"/>
            <a:ext cx="7080885" cy="4932680"/>
          </a:xfrm>
        </p:spPr>
        <p:txBody>
          <a:bodyPr/>
          <a:p>
            <a:r>
              <a:rPr lang="ru-RU" altLang="en-US" b="1">
                <a:solidFill>
                  <a:schemeClr val="tx1"/>
                </a:solidFill>
                <a:latin typeface="Cambria" panose="02040503050406030204" charset="0"/>
              </a:rPr>
              <a:t>Нужно распределить по корзинам</a:t>
            </a:r>
            <a:endParaRPr lang="ru-RU" altLang="en-US" b="1">
              <a:solidFill>
                <a:schemeClr val="tx1"/>
              </a:solidFill>
              <a:latin typeface="Cambria" panose="02040503050406030204" charset="0"/>
            </a:endParaRPr>
          </a:p>
        </p:txBody>
      </p:sp>
      <p:pic>
        <p:nvPicPr>
          <p:cNvPr id="11" name="Изображение 10" descr="fondo-estanteria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010" y="1374140"/>
            <a:ext cx="9134475" cy="4829175"/>
          </a:xfrm>
          <a:prstGeom prst="rect">
            <a:avLst/>
          </a:prstGeom>
        </p:spPr>
      </p:pic>
      <p:pic>
        <p:nvPicPr>
          <p:cNvPr id="16" name="Изображение 15" descr="4830x3276_913167_[www.ArtFile.ru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915" y="2080260"/>
            <a:ext cx="946150" cy="64198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0375" y="5854383"/>
            <a:ext cx="8223250" cy="700088"/>
          </a:xfrm>
        </p:spPr>
        <p:txBody>
          <a:bodyPr/>
          <a:p>
            <a:r>
              <a:rPr lang="ru-RU" alt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ЗОЯ </a:t>
            </a:r>
            <a:r>
              <a:rPr lang="ru-RU" altLang="en-US"/>
              <a:t>  </a:t>
            </a:r>
            <a:r>
              <a:rPr lang="ru-RU" altLang="en-US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ЖАННА</a:t>
            </a:r>
            <a:endParaRPr lang="ru-RU" altLang="en-US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6" name="Изображение 5" descr="217286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2030" y="5218430"/>
            <a:ext cx="3247390" cy="3429000"/>
          </a:xfrm>
          <a:prstGeom prst="rect">
            <a:avLst/>
          </a:prstGeom>
        </p:spPr>
      </p:pic>
      <p:pic>
        <p:nvPicPr>
          <p:cNvPr id="10" name="Изображение 9" descr="0_6c78d_3093c43c_ori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4765" y="4672330"/>
            <a:ext cx="1296035" cy="584835"/>
          </a:xfrm>
          <a:prstGeom prst="rect">
            <a:avLst/>
          </a:prstGeom>
        </p:spPr>
      </p:pic>
      <p:pic>
        <p:nvPicPr>
          <p:cNvPr id="12" name="Изображение 11" descr="0_8ad69_38a67c71_M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5900000">
            <a:off x="7236460" y="2778760"/>
            <a:ext cx="939800" cy="1601470"/>
          </a:xfrm>
          <a:prstGeom prst="rect">
            <a:avLst/>
          </a:prstGeom>
        </p:spPr>
      </p:pic>
      <p:pic>
        <p:nvPicPr>
          <p:cNvPr id="14" name="Изображение 13" descr="0_d7eff_9b22fb6f_ori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8785" y="2080260"/>
            <a:ext cx="1113790" cy="890905"/>
          </a:xfrm>
          <a:prstGeom prst="rect">
            <a:avLst/>
          </a:prstGeom>
        </p:spPr>
      </p:pic>
      <p:pic>
        <p:nvPicPr>
          <p:cNvPr id="15" name="Изображение 14" descr="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8815" y="1993265"/>
            <a:ext cx="1029970" cy="686435"/>
          </a:xfrm>
          <a:prstGeom prst="rect">
            <a:avLst/>
          </a:prstGeom>
        </p:spPr>
      </p:pic>
      <p:pic>
        <p:nvPicPr>
          <p:cNvPr id="17" name="Изображение 16" descr="18259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8900" y="4152265"/>
            <a:ext cx="1066165" cy="1066165"/>
          </a:xfrm>
          <a:prstGeom prst="rect">
            <a:avLst/>
          </a:prstGeom>
        </p:spPr>
      </p:pic>
      <p:pic>
        <p:nvPicPr>
          <p:cNvPr id="18" name="Изображение 17" descr="66659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80155" y="4510405"/>
            <a:ext cx="708660" cy="708025"/>
          </a:xfrm>
          <a:prstGeom prst="rect">
            <a:avLst/>
          </a:prstGeom>
        </p:spPr>
      </p:pic>
      <p:pic>
        <p:nvPicPr>
          <p:cNvPr id="19" name="Изображение 18" descr="113171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92420" y="2883535"/>
            <a:ext cx="1008380" cy="1172210"/>
          </a:xfrm>
          <a:prstGeom prst="rect">
            <a:avLst/>
          </a:prstGeom>
        </p:spPr>
      </p:pic>
      <p:pic>
        <p:nvPicPr>
          <p:cNvPr id="20" name="Изображение 19" descr="102115898_iXMg2WMXqk5Vs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38320" y="4185285"/>
            <a:ext cx="909320" cy="958850"/>
          </a:xfrm>
          <a:prstGeom prst="rect">
            <a:avLst/>
          </a:prstGeom>
        </p:spPr>
      </p:pic>
      <p:pic>
        <p:nvPicPr>
          <p:cNvPr id="21" name="Изображение 20" descr="109820051_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57070" y="1653540"/>
            <a:ext cx="941070" cy="1242695"/>
          </a:xfrm>
          <a:prstGeom prst="rect">
            <a:avLst/>
          </a:prstGeom>
        </p:spPr>
      </p:pic>
      <p:pic>
        <p:nvPicPr>
          <p:cNvPr id="22" name="Изображение 21" descr="116219537_0_88b7f_2b813809_orig__RRRRyoSRRRSS_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4380000">
            <a:off x="6006465" y="3173095"/>
            <a:ext cx="1141095" cy="466725"/>
          </a:xfrm>
          <a:prstGeom prst="rect">
            <a:avLst/>
          </a:prstGeom>
        </p:spPr>
      </p:pic>
      <p:pic>
        <p:nvPicPr>
          <p:cNvPr id="23" name="Изображение 22" descr="65870369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69335" y="1612265"/>
            <a:ext cx="1047750" cy="1180465"/>
          </a:xfrm>
          <a:prstGeom prst="rect">
            <a:avLst/>
          </a:prstGeom>
        </p:spPr>
      </p:pic>
      <p:pic>
        <p:nvPicPr>
          <p:cNvPr id="13" name="Изображение 12" descr="0_1224f9_3f4f4179_M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">
            <a:off x="1856740" y="4204970"/>
            <a:ext cx="843915" cy="1072515"/>
          </a:xfrm>
          <a:prstGeom prst="rect">
            <a:avLst/>
          </a:prstGeom>
        </p:spPr>
      </p:pic>
      <p:pic>
        <p:nvPicPr>
          <p:cNvPr id="24" name="Изображение 23" descr="139271140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403725" y="2896235"/>
            <a:ext cx="1200150" cy="1123950"/>
          </a:xfrm>
          <a:prstGeom prst="rect">
            <a:avLst/>
          </a:prstGeom>
        </p:spPr>
      </p:pic>
      <p:pic>
        <p:nvPicPr>
          <p:cNvPr id="25" name="Изображение 24" descr="232780525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496820" y="3355975"/>
            <a:ext cx="1072515" cy="588010"/>
          </a:xfrm>
          <a:prstGeom prst="rect">
            <a:avLst/>
          </a:prstGeom>
        </p:spPr>
      </p:pic>
      <p:pic>
        <p:nvPicPr>
          <p:cNvPr id="26" name="Изображение 25" descr="arbuz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479165" y="2995930"/>
            <a:ext cx="1009650" cy="948055"/>
          </a:xfrm>
          <a:prstGeom prst="rect">
            <a:avLst/>
          </a:prstGeom>
        </p:spPr>
      </p:pic>
      <p:pic>
        <p:nvPicPr>
          <p:cNvPr id="27" name="Изображение 26" descr="старинная-китайская-ваза-большая-эмали-клуазоне-33-см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352030" y="1325880"/>
            <a:ext cx="916940" cy="1409065"/>
          </a:xfrm>
          <a:prstGeom prst="rect">
            <a:avLst/>
          </a:prstGeom>
        </p:spPr>
      </p:pic>
      <p:pic>
        <p:nvPicPr>
          <p:cNvPr id="28" name="Изображение 27" descr="imgpreview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566535" y="1925320"/>
            <a:ext cx="770255" cy="835025"/>
          </a:xfrm>
          <a:prstGeom prst="rect">
            <a:avLst/>
          </a:prstGeom>
        </p:spPr>
      </p:pic>
      <p:pic>
        <p:nvPicPr>
          <p:cNvPr id="29" name="Изображение 28" descr="beetle-clipart-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867525" y="4318000"/>
            <a:ext cx="883285" cy="967105"/>
          </a:xfrm>
          <a:prstGeom prst="rect">
            <a:avLst/>
          </a:prstGeom>
        </p:spPr>
      </p:pic>
      <p:pic>
        <p:nvPicPr>
          <p:cNvPr id="30" name="Изображение 29" descr="jeans_PNG5747-170x17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108700" y="4117340"/>
            <a:ext cx="1149985" cy="1149985"/>
          </a:xfrm>
          <a:prstGeom prst="rect">
            <a:avLst/>
          </a:prstGeom>
        </p:spPr>
      </p:pic>
      <p:pic>
        <p:nvPicPr>
          <p:cNvPr id="31" name="Изображение 30" descr="depositphotos_85858746-Cute-bison-cartoon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76325" y="1951355"/>
            <a:ext cx="1031240" cy="783590"/>
          </a:xfrm>
          <a:prstGeom prst="rect">
            <a:avLst/>
          </a:prstGeom>
        </p:spPr>
      </p:pic>
      <p:pic>
        <p:nvPicPr>
          <p:cNvPr id="32" name="Изображение 31" descr="lion_04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rot="780000">
            <a:off x="556895" y="4398645"/>
            <a:ext cx="1275715" cy="610235"/>
          </a:xfrm>
          <a:prstGeom prst="rect">
            <a:avLst/>
          </a:prstGeom>
        </p:spPr>
      </p:pic>
      <p:pic>
        <p:nvPicPr>
          <p:cNvPr id="33" name="Изображение 32" descr="star_PNG158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524000" y="2995930"/>
            <a:ext cx="972820" cy="972820"/>
          </a:xfrm>
          <a:prstGeom prst="rect">
            <a:avLst/>
          </a:prstGeom>
        </p:spPr>
      </p:pic>
      <p:pic>
        <p:nvPicPr>
          <p:cNvPr id="34" name="Изображение 33" descr="ice_cream_PNG508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95960" y="1556385"/>
            <a:ext cx="459105" cy="1265555"/>
          </a:xfrm>
          <a:prstGeom prst="rect">
            <a:avLst/>
          </a:prstGeom>
        </p:spPr>
      </p:pic>
      <p:pic>
        <p:nvPicPr>
          <p:cNvPr id="35" name="Изображение 34" descr="imgpreview (1)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95960" y="3422015"/>
            <a:ext cx="928370" cy="456565"/>
          </a:xfrm>
          <a:prstGeom prst="rect">
            <a:avLst/>
          </a:prstGeom>
        </p:spPr>
      </p:pic>
      <p:pic>
        <p:nvPicPr>
          <p:cNvPr id="36" name="Изображение 35" descr="Umbrella-rain-clipart-clipart-cute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618095" y="4110990"/>
            <a:ext cx="1109980" cy="1107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Изображение 8" descr="psd-fayl-magazinnaya-telezhk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554980" y="4617720"/>
            <a:ext cx="2680335" cy="1986280"/>
          </a:xfrm>
          <a:prstGeom prst="rect">
            <a:avLst/>
          </a:prstGeom>
        </p:spPr>
      </p:pic>
      <p:pic>
        <p:nvPicPr>
          <p:cNvPr id="4" name="Замещающее содержимое 3" descr="picture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31750" y="2847340"/>
            <a:ext cx="2864485" cy="3722370"/>
          </a:xfrm>
          <a:prstGeom prst="rect">
            <a:avLst/>
          </a:prstGeom>
        </p:spPr>
      </p:pic>
      <p:pic>
        <p:nvPicPr>
          <p:cNvPr id="8" name="Изображение 7" descr="psd-fayl-magazinnaya-telezhk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475" y="4686300"/>
            <a:ext cx="2541905" cy="1917700"/>
          </a:xfrm>
          <a:prstGeom prst="rect">
            <a:avLst/>
          </a:prstGeom>
        </p:spPr>
      </p:pic>
      <p:pic>
        <p:nvPicPr>
          <p:cNvPr id="11" name="Изображение 10" descr="fondo-estanteria-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5390" y="1809750"/>
            <a:ext cx="4892040" cy="323913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827405" y="1270635"/>
            <a:ext cx="7080885" cy="4932680"/>
          </a:xfrm>
        </p:spPr>
        <p:txBody>
          <a:bodyPr/>
          <a:p>
            <a:r>
              <a:rPr lang="ru-RU" altLang="en-US" b="1">
                <a:solidFill>
                  <a:schemeClr val="tx1"/>
                </a:solidFill>
                <a:latin typeface="Cambria" panose="02040503050406030204" charset="0"/>
              </a:rPr>
              <a:t>Спасибо за помощь!</a:t>
            </a:r>
            <a:endParaRPr lang="ru-RU" altLang="en-US" b="1">
              <a:solidFill>
                <a:schemeClr val="tx1"/>
              </a:solidFill>
              <a:latin typeface="Cambria" panose="02040503050406030204" charset="0"/>
            </a:endParaRPr>
          </a:p>
        </p:txBody>
      </p:sp>
      <p:pic>
        <p:nvPicPr>
          <p:cNvPr id="6" name="Изображение 5" descr="217286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945" y="3406140"/>
            <a:ext cx="2475865" cy="2614295"/>
          </a:xfrm>
          <a:prstGeom prst="rect">
            <a:avLst/>
          </a:prstGeom>
        </p:spPr>
      </p:pic>
      <p:pic>
        <p:nvPicPr>
          <p:cNvPr id="17" name="Изображение 16" descr="18259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3900" y="5320665"/>
            <a:ext cx="649605" cy="649605"/>
          </a:xfrm>
          <a:prstGeom prst="rect">
            <a:avLst/>
          </a:prstGeom>
        </p:spPr>
      </p:pic>
      <p:pic>
        <p:nvPicPr>
          <p:cNvPr id="2" name="Изображение 1" descr="arbuz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2735" y="5259705"/>
            <a:ext cx="732155" cy="687705"/>
          </a:xfrm>
          <a:prstGeom prst="rect">
            <a:avLst/>
          </a:prstGeom>
        </p:spPr>
      </p:pic>
      <p:pic>
        <p:nvPicPr>
          <p:cNvPr id="7" name="Изображение 6" descr="star_PNG15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16605" y="5373370"/>
            <a:ext cx="544830" cy="544830"/>
          </a:xfrm>
          <a:prstGeom prst="rect">
            <a:avLst/>
          </a:prstGeom>
        </p:spPr>
      </p:pic>
      <p:pic>
        <p:nvPicPr>
          <p:cNvPr id="12" name="Изображение 11" descr="113171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8860" y="5271135"/>
            <a:ext cx="644525" cy="749300"/>
          </a:xfrm>
          <a:prstGeom prst="rect">
            <a:avLst/>
          </a:prstGeom>
        </p:spPr>
      </p:pic>
      <p:pic>
        <p:nvPicPr>
          <p:cNvPr id="13" name="Изображение 12" descr="ice_cream_PNG508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460000">
            <a:off x="6701155" y="3514090"/>
            <a:ext cx="387985" cy="1069975"/>
          </a:xfrm>
          <a:prstGeom prst="rect">
            <a:avLst/>
          </a:prstGeom>
        </p:spPr>
      </p:pic>
      <p:pic>
        <p:nvPicPr>
          <p:cNvPr id="14" name="Изображение 13" descr="Umbrella-rain-clipart-clipart-cute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22425" y="2170430"/>
            <a:ext cx="1956435" cy="1951990"/>
          </a:xfrm>
          <a:prstGeom prst="rect">
            <a:avLst/>
          </a:prstGeom>
        </p:spPr>
      </p:pic>
      <p:pic>
        <p:nvPicPr>
          <p:cNvPr id="15" name="Изображение 14" descr="66659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63945" y="5600700"/>
            <a:ext cx="378460" cy="317500"/>
          </a:xfrm>
          <a:prstGeom prst="rect">
            <a:avLst/>
          </a:prstGeom>
        </p:spPr>
      </p:pic>
      <p:pic>
        <p:nvPicPr>
          <p:cNvPr id="18" name="Изображение 17" descr="jeans_PNG5747-170x17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63945" y="5346065"/>
            <a:ext cx="674370" cy="674370"/>
          </a:xfrm>
          <a:prstGeom prst="rect">
            <a:avLst/>
          </a:prstGeom>
        </p:spPr>
      </p:pic>
      <p:pic>
        <p:nvPicPr>
          <p:cNvPr id="19" name="Изображение 18" descr="imgpreview (1)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4560000">
            <a:off x="5699760" y="5486400"/>
            <a:ext cx="649605" cy="319405"/>
          </a:xfrm>
          <a:prstGeom prst="rect">
            <a:avLst/>
          </a:prstGeom>
        </p:spPr>
      </p:pic>
      <p:pic>
        <p:nvPicPr>
          <p:cNvPr id="20" name="Изображение 19" descr="65870369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446405" y="2847340"/>
            <a:ext cx="1598295" cy="2103755"/>
          </a:xfrm>
          <a:prstGeom prst="rect">
            <a:avLst/>
          </a:prstGeom>
        </p:spPr>
      </p:pic>
      <p:pic>
        <p:nvPicPr>
          <p:cNvPr id="21" name="Изображение 20" descr="232780525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57620" y="5683885"/>
            <a:ext cx="480695" cy="263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40530A29PPBG">
  <a:themeElements>
    <a:clrScheme name="KSO_BLUE4">
      <a:dk1>
        <a:srgbClr val="3D3F41"/>
      </a:dk1>
      <a:lt1>
        <a:srgbClr val="FFFFFF"/>
      </a:lt1>
      <a:dk2>
        <a:srgbClr val="3D3F41"/>
      </a:dk2>
      <a:lt2>
        <a:srgbClr val="EAF5FC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1">
      <a:majorFont>
        <a:latin typeface="Bodoni MT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000120140530A29PPBG">
  <a:themeElements>
    <a:clrScheme name="KSO_BLUE4">
      <a:dk1>
        <a:srgbClr val="3D3F41"/>
      </a:dk1>
      <a:lt1>
        <a:srgbClr val="FFFFFF"/>
      </a:lt1>
      <a:dk2>
        <a:srgbClr val="3D3F41"/>
      </a:dk2>
      <a:lt2>
        <a:srgbClr val="EAF5FC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1">
      <a:majorFont>
        <a:latin typeface="Bodoni MT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A000120140530A29PPBG">
  <a:themeElements>
    <a:clrScheme name="KSO_BLUE4">
      <a:dk1>
        <a:srgbClr val="3D3F41"/>
      </a:dk1>
      <a:lt1>
        <a:srgbClr val="FFFFFF"/>
      </a:lt1>
      <a:dk2>
        <a:srgbClr val="3D3F41"/>
      </a:dk2>
      <a:lt2>
        <a:srgbClr val="EAF5FC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1">
      <a:majorFont>
        <a:latin typeface="Bodoni MT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A000120140530A29PPBG">
  <a:themeElements>
    <a:clrScheme name="KSO_BLUE4">
      <a:dk1>
        <a:srgbClr val="3D3F41"/>
      </a:dk1>
      <a:lt1>
        <a:srgbClr val="FFFFFF"/>
      </a:lt1>
      <a:dk2>
        <a:srgbClr val="3D3F41"/>
      </a:dk2>
      <a:lt2>
        <a:srgbClr val="EAF5FC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1">
      <a:majorFont>
        <a:latin typeface="Bodoni MT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A000120140530A29PPBG">
  <a:themeElements>
    <a:clrScheme name="KSO_BLUE4">
      <a:dk1>
        <a:srgbClr val="3D3F41"/>
      </a:dk1>
      <a:lt1>
        <a:srgbClr val="FFFFFF"/>
      </a:lt1>
      <a:dk2>
        <a:srgbClr val="3D3F41"/>
      </a:dk2>
      <a:lt2>
        <a:srgbClr val="EAF5FC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1">
      <a:majorFont>
        <a:latin typeface="Bodoni MT"/>
        <a:ea typeface="华文新魏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A000120140530A29PPBG</Template>
  <TotalTime>0</TotalTime>
  <Words>179</Words>
  <Application>WPS Presentation</Application>
  <PresentationFormat>On-screen Show (4:3)</PresentationFormat>
  <Paragraphs>12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4</vt:i4>
      </vt:variant>
    </vt:vector>
  </HeadingPairs>
  <TitlesOfParts>
    <vt:vector size="20" baseType="lpstr">
      <vt:lpstr>Arial</vt:lpstr>
      <vt:lpstr>SimSun</vt:lpstr>
      <vt:lpstr>Wingdings</vt:lpstr>
      <vt:lpstr>Calibri</vt:lpstr>
      <vt:lpstr>幼圆</vt:lpstr>
      <vt:lpstr>Microsoft YaHei</vt:lpstr>
      <vt:lpstr>华文新魏</vt:lpstr>
      <vt:lpstr>Georgia</vt:lpstr>
      <vt:lpstr>Cambria</vt:lpstr>
      <vt:lpstr/>
      <vt:lpstr>Arial Unicode MS</vt:lpstr>
      <vt:lpstr>A000120140530A29PPBG</vt:lpstr>
      <vt:lpstr>1_A000120140530A29PPBG</vt:lpstr>
      <vt:lpstr>2_A000120140530A29PPBG</vt:lpstr>
      <vt:lpstr>3_A000120140530A29PPBG</vt:lpstr>
      <vt:lpstr>4_A000120140530A29PPBG</vt:lpstr>
      <vt:lpstr>Дефферинциация звуков з-ж</vt:lpstr>
      <vt:lpstr>PowerPoint 演示文稿</vt:lpstr>
      <vt:lpstr>ЗОЯ   ЖАННА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fdsa</dc:title>
  <dc:creator>admin</dc:creator>
  <cp:lastModifiedBy>иии</cp:lastModifiedBy>
  <cp:revision>100</cp:revision>
  <dcterms:created xsi:type="dcterms:W3CDTF">2014-06-03T02:52:00Z</dcterms:created>
  <dcterms:modified xsi:type="dcterms:W3CDTF">2018-08-12T11:19:55Z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文件">
    <vt:lpwstr/>
  </property>
  <property fmtid="{D5CDD505-2E9C-101B-9397-08002B2CF9AE}" pid="3" name="标题">
    <vt:lpwstr>С§П°ЅМУэ_A000120140530A29PPBG</vt:lpwstr>
  </property>
  <property fmtid="{D5CDD505-2E9C-101B-9397-08002B2CF9AE}" pid="4" name="关键字">
    <vt:lpwstr>їЙ°®їЁНЁ 4:3 ¶щНЇ ЅМУэ С§П° їЙ°® їЁНЁ А¶ А¶Й« ВМ ВМЙ« V1 ¶аЙ«</vt:lpwstr>
  </property>
  <property fmtid="{D5CDD505-2E9C-101B-9397-08002B2CF9AE}" pid="5" name="KSOProductBuildVer">
    <vt:lpwstr>1049-10.2.0.5978</vt:lpwstr>
  </property>
</Properties>
</file>