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6" r:id="rId5"/>
    <p:sldId id="277" r:id="rId6"/>
    <p:sldId id="279" r:id="rId7"/>
    <p:sldId id="280" r:id="rId8"/>
    <p:sldId id="283" r:id="rId9"/>
    <p:sldId id="285" r:id="rId10"/>
    <p:sldId id="287" r:id="rId11"/>
    <p:sldId id="288" r:id="rId12"/>
    <p:sldId id="29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701"/>
    <a:srgbClr val="F19E65"/>
    <a:srgbClr val="4D2307"/>
    <a:srgbClr val="CA4F18"/>
    <a:srgbClr val="F2E70C"/>
    <a:srgbClr val="FA3C16"/>
    <a:srgbClr val="DD090E"/>
    <a:srgbClr val="3E1D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2999"/>
            <a:ext cx="7772400" cy="1096963"/>
          </a:xfrm>
        </p:spPr>
        <p:txBody>
          <a:bodyPr anchor="b"/>
          <a:lstStyle>
            <a:lvl1pPr algn="ctr">
              <a:defRPr sz="6000">
                <a:latin typeface="Monotype Corsiva" panose="03010101010201010101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8362"/>
          </a:xfrm>
        </p:spPr>
        <p:txBody>
          <a:bodyPr/>
          <a:lstStyle>
            <a:lvl1pPr marL="0" indent="0" algn="ctr">
              <a:buNone/>
              <a:defRPr sz="2400">
                <a:latin typeface="Monotype Corsiva" panose="03010101010201010101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B383-3AD9-4E05-AFDF-043DE644BD1D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A1AFF-BD50-404E-8E89-54CEEE426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FD6E0-FBC4-42D0-AD58-F96FFDD4A02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9508D-205D-4573-B800-46C8A61FF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87DA-0541-4BF7-876C-248AFF770913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D903D-953D-47A9-AB82-09CF64ECB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561CE-C104-47C2-8FFC-109D20B56353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EFB26-7117-43D9-BF21-1C465C7E8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334F-399C-4809-8609-F94AAC1F9F15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22052-6D31-4F89-9EA5-523865488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41D7-C5AC-4E3E-9AF4-854E840E3B8E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A52D-8710-47CE-9D87-7A877A995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8183-3288-4142-A45B-799E3751F7BF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9A85D-F14F-48E8-B26E-B8AF0F107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18F5F-359D-4444-855E-D94F19858D81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2EC23-691E-427C-8C39-34920CC93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397E6-9A3F-42CF-87FE-7CA9772CD877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3E51-0961-4974-97AA-948520505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4D30-E36E-4F38-8D2D-B31DE5CB0096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D196B-4621-4774-B945-1E283F0D3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55164-6556-42AF-A95A-78D61DDBF6CB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5851A-F39F-4557-A95C-B317CE616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86F447-538F-4D37-8FFA-55F0B67ECBF7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13C1DF-D11C-4C48-ABD2-9A4D33B02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 kern="1200">
          <a:solidFill>
            <a:schemeClr val="tx1"/>
          </a:solidFill>
          <a:latin typeface="Monotype Corsiva" panose="03010101010201010101" pitchFamily="66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596900" y="176213"/>
            <a:ext cx="83312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DD090E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мини-музей "Дерево - расскажи о себе"</a:t>
            </a:r>
          </a:p>
        </p:txBody>
      </p:sp>
      <p:pic>
        <p:nvPicPr>
          <p:cNvPr id="32773" name="Picture 5" descr="DSC_00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270000"/>
            <a:ext cx="8643938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784475" y="192088"/>
            <a:ext cx="415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Экскурсия в мини-музей</a:t>
            </a:r>
          </a:p>
        </p:txBody>
      </p:sp>
      <p:pic>
        <p:nvPicPr>
          <p:cNvPr id="48133" name="Picture 5" descr="DSCN01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2300"/>
            <a:ext cx="42354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DSCN0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8550" y="635000"/>
            <a:ext cx="42354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DSCN01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71888"/>
            <a:ext cx="42354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8" descr="DSCN0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19663" y="3683000"/>
            <a:ext cx="422433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5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1287463"/>
            <a:ext cx="86836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781175" y="168275"/>
            <a:ext cx="58547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Экспозиция «Предметы из дерева» 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0" y="0"/>
            <a:ext cx="60674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43288"/>
            <a:ext cx="60674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Цели и задачи мини-музея: 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00025" y="925513"/>
            <a:ext cx="879157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5750">
              <a:buFont typeface="Wingdings" pitchFamily="2" charset="2"/>
              <a:buChar char="Ø"/>
            </a:pPr>
            <a:r>
              <a:rPr lang="ru-RU" sz="2000" b="1" i="1"/>
              <a:t>Содействовать развитию экологического сознания дошкольников и формированию осознанно правильного отношения к деревьям через различные виды деятельности, формированию у дошкольников элементарных представлений о жизни деревьев, их взаимосвязи в природе, их использование в жизни человека.</a:t>
            </a:r>
          </a:p>
          <a:p>
            <a:pPr indent="285750">
              <a:buFont typeface="Wingdings" pitchFamily="2" charset="2"/>
              <a:buChar char="Ø"/>
            </a:pPr>
            <a:r>
              <a:rPr lang="ru-RU" sz="2000" b="1" i="1"/>
              <a:t>Задачи:</a:t>
            </a:r>
          </a:p>
          <a:p>
            <a:pPr indent="285750"/>
            <a:r>
              <a:rPr lang="ru-RU" sz="2000" b="1" i="1"/>
              <a:t>- Расширять кругозор детей, пополнять и активизировать словарный запас, формировать навыки исследователя, развивать познавательную активность, формировать умения работать в коллективе, связать обучение с жизнью, учить принимать знания на практике.</a:t>
            </a:r>
          </a:p>
          <a:p>
            <a:pPr indent="285750"/>
            <a:r>
              <a:rPr lang="ru-RU" sz="2000" b="1" i="1"/>
              <a:t>- Развивать воображение, творчество, познавательный процесс, мышление, умение анализировать, сравнивать, обобщать.</a:t>
            </a:r>
          </a:p>
          <a:p>
            <a:pPr indent="285750"/>
            <a:r>
              <a:rPr lang="ru-RU" sz="2000" b="1" i="1"/>
              <a:t>- Отражать знания, полученные опытным путем, в различных видах деятельности (изобразительной, умственной, игровой).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DSC_00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"/>
            <a:ext cx="5160963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DSC_00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9550" y="203200"/>
            <a:ext cx="51244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 descr="DSC_00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92525"/>
            <a:ext cx="51244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DSC_008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9550" y="3705225"/>
            <a:ext cx="51244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Форма деятельности: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196975" y="979488"/>
            <a:ext cx="742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Опытно-экспериментальная деятельность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783013" y="5089525"/>
            <a:ext cx="1779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«Посадка дуба»</a:t>
            </a: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4473575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9313" y="1473200"/>
            <a:ext cx="4484687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6869" grpId="0"/>
      <p:bldP spid="368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622675" y="179388"/>
            <a:ext cx="179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Занятия</a:t>
            </a:r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7100"/>
            <a:ext cx="44704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1225" y="3538538"/>
            <a:ext cx="4422775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722813" y="2117725"/>
            <a:ext cx="3771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«Рисование на спиле дерева (дуб)»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2774950" y="2111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i="1"/>
          </a:p>
        </p:txBody>
      </p:sp>
      <p:pic>
        <p:nvPicPr>
          <p:cNvPr id="39941" name="Picture 5" descr="DSCN0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23900"/>
            <a:ext cx="4808538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DSCN0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5463" y="3244850"/>
            <a:ext cx="4808537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5116513" y="1470025"/>
            <a:ext cx="381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«Рассматривание плодов рябины»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046413" y="165100"/>
            <a:ext cx="3146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«Рисование плодов рябины»</a:t>
            </a:r>
          </a:p>
        </p:txBody>
      </p:sp>
      <p:pic>
        <p:nvPicPr>
          <p:cNvPr id="40965" name="Picture 5" descr="DSCN0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6100"/>
            <a:ext cx="4329113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DSCN0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4888" y="571500"/>
            <a:ext cx="4329112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DSCN00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05213"/>
            <a:ext cx="4329113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DSCN00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4888" y="3605213"/>
            <a:ext cx="4329112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982913" y="225425"/>
            <a:ext cx="3865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«Завариваем чай из плодов рябины</a:t>
            </a:r>
          </a:p>
        </p:txBody>
      </p:sp>
      <p:pic>
        <p:nvPicPr>
          <p:cNvPr id="44037" name="Picture 5" descr="DSCN0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73100"/>
            <a:ext cx="4329113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DSCN0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4888" y="723900"/>
            <a:ext cx="4329112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DSCN01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9700" y="3605213"/>
            <a:ext cx="4329113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784475" y="192088"/>
            <a:ext cx="447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400" b="1" i="1">
                <a:solidFill>
                  <a:srgbClr val="DD090E"/>
                </a:solidFill>
              </a:rPr>
              <a:t>Досуговая деятельность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748338" y="2003425"/>
            <a:ext cx="339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«Путешествие в осенний лес»</a:t>
            </a:r>
          </a:p>
        </p:txBody>
      </p:sp>
      <p:pic>
        <p:nvPicPr>
          <p:cNvPr id="46086" name="Picture 6" descr="DSC_0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41400"/>
            <a:ext cx="57721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 descr="DSC_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686175"/>
            <a:ext cx="56388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124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Monotype Corsiva</vt:lpstr>
      <vt:lpstr>Calibri</vt:lpstr>
      <vt:lpstr>Bookman Old Style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Ангелина Валерьевна</cp:lastModifiedBy>
  <cp:revision>28</cp:revision>
  <dcterms:created xsi:type="dcterms:W3CDTF">2014-10-24T11:55:36Z</dcterms:created>
  <dcterms:modified xsi:type="dcterms:W3CDTF">2016-05-22T18:08:42Z</dcterms:modified>
</cp:coreProperties>
</file>