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2" r:id="rId3"/>
    <p:sldId id="263" r:id="rId4"/>
    <p:sldId id="260" r:id="rId5"/>
  </p:sldIdLst>
  <p:sldSz cx="9144000" cy="6858000" type="screen4x3"/>
  <p:notesSz cx="6858000" cy="9144000"/>
  <p:embeddedFontLst>
    <p:embeddedFont>
      <p:font typeface="Comic Sans MS" pitchFamily="66" charset="0"/>
      <p:regular r:id="rId6"/>
      <p:bold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31.05.2018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31.05.2018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31.05.2018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31.05.2018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31.05.2018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31.05.2018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31.05.2018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31.05.2018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31.05.2018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31.05.2018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31.05.2018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92783" y="1268760"/>
            <a:ext cx="6479617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Дидактический материал к уроку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Словарный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диктант № 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2</a:t>
            </a: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 класс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УМК «Школа России»</a:t>
            </a:r>
            <a:endParaRPr lang="ru-RU" sz="2400" b="1" dirty="0">
              <a:ln w="19050">
                <a:noFill/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5085184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Автор : Фокина 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учитель начальных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классов МКОУ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Искитимского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района Новосибирской 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2018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548680"/>
            <a:ext cx="712879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дра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ствуй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щай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нтябрь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род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на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скор</a:t>
            </a:r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быстр</a:t>
            </a:r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вет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сун</a:t>
            </a:r>
            <a:r>
              <a:rPr lang="ru-RU" sz="4400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дл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жащ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ск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зу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  <a:p>
            <a:endParaRPr lang="ru-RU" sz="28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47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548680"/>
            <a:ext cx="712879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З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дра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ствуй, пр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щай, с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нтябрь, род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на, скор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быстр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вет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р, р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сун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к, п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дл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жащ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ее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ск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зу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м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ое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  <a:p>
            <a:endParaRPr lang="ru-RU" sz="28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3383868" y="849877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4572000" y="2863182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7160621" y="831032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995936" y="3861048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3131840" y="1805265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860032" y="1844824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6732240" y="3865775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7452320" y="1848786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339752" y="2841615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948264" y="2863182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5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1680" y="548680"/>
            <a:ext cx="6480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Информационные источники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Элементы спирали нарисованы автором при помощи фигур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Microsoft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Office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2010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5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90</Words>
  <Application>Microsoft Office PowerPoint</Application>
  <PresentationFormat>Экран (4:3)</PresentationFormat>
  <Paragraphs>13</Paragraphs>
  <Slides>4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Comic Sans MS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класс</dc:title>
  <dc:creator>Фокина Лидия Петровна</dc:creator>
  <cp:keywords>Словарный диктант</cp:keywords>
  <cp:lastModifiedBy>Фокина Лидия Петровна</cp:lastModifiedBy>
  <cp:revision>34</cp:revision>
  <dcterms:created xsi:type="dcterms:W3CDTF">2014-07-06T18:18:01Z</dcterms:created>
  <dcterms:modified xsi:type="dcterms:W3CDTF">2018-05-31T05:08:06Z</dcterms:modified>
</cp:coreProperties>
</file>