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71600" y="4594461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Учитель начальных классов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Дегтярева Лидия Николаевна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Екатерининский филиал </a:t>
            </a:r>
            <a:endParaRPr lang="ru-RU" sz="1600" i="1" dirty="0" smtClean="0">
              <a:solidFill>
                <a:srgbClr val="7030A0"/>
              </a:solidFill>
              <a:cs typeface="Arial" charset="0"/>
            </a:endParaRP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МБОУ </a:t>
            </a: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«Никифоровская СОШ №1»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7030A0"/>
              </a:solidFill>
              <a:cs typeface="Arial" charset="0"/>
            </a:endParaRP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2018 год</a:t>
            </a:r>
            <a:endParaRPr lang="ru-RU" sz="1600" i="1" dirty="0">
              <a:solidFill>
                <a:srgbClr val="7030A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971600" y="1573342"/>
            <a:ext cx="7200800" cy="175432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Итоговое занятие 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в ГПП «</a:t>
            </a:r>
            <a:r>
              <a:rPr lang="ru-RU" sz="5400" b="1" i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Капитошка</a:t>
            </a: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»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r="198" b="5480"/>
          <a:stretch/>
        </p:blipFill>
        <p:spPr>
          <a:xfrm>
            <a:off x="2267744" y="1589757"/>
            <a:ext cx="4833119" cy="4786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967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космический полет</a:t>
            </a:r>
            <a:br>
              <a:rPr lang="ru-RU" sz="5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планету Знаний</a:t>
            </a:r>
            <a:endParaRPr lang="ru-RU" sz="54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623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Игра «скажи наоборот»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3573016"/>
            <a:ext cx="7772400" cy="150018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Длинный		Снаружи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Большой		Вперед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Высокий		Слева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Широкий 		Вверху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11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04664"/>
            <a:ext cx="5700464" cy="5700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799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548680"/>
            <a:ext cx="5803816" cy="5462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16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700808"/>
            <a:ext cx="7772400" cy="1362075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</a:rPr>
              <a:t>«Остров</a:t>
            </a:r>
            <a:br>
              <a:rPr lang="ru-RU" sz="8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</a:rPr>
              <a:t>сравнений»</a:t>
            </a:r>
            <a:endParaRPr lang="ru-RU" sz="8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83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«Анаграммы»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3429000"/>
            <a:ext cx="7772400" cy="150018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	Р	О	М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Ш	А	К	А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	А	Н	Е	П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	Ч	А	Р	У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23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" t="18900" r="-514" b="22301"/>
          <a:stretch/>
        </p:blipFill>
        <p:spPr>
          <a:xfrm>
            <a:off x="899592" y="764704"/>
            <a:ext cx="608949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951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80728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05000"/>
            <a:ext cx="32004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-147" t="-23385" r="9224" b="13303"/>
          <a:stretch/>
        </p:blipFill>
        <p:spPr>
          <a:xfrm>
            <a:off x="4567353" y="1009605"/>
            <a:ext cx="2884968" cy="3931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95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42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В космический полет на планету Знаний</vt:lpstr>
      <vt:lpstr>Игра «скажи наоборот»</vt:lpstr>
      <vt:lpstr>Презентация PowerPoint</vt:lpstr>
      <vt:lpstr>Презентация PowerPoint</vt:lpstr>
      <vt:lpstr>«Остров сравнений»</vt:lpstr>
      <vt:lpstr>«Анаграммы»</vt:lpstr>
      <vt:lpstr>Презентация PowerPoint</vt:lpstr>
      <vt:lpstr>Рефлексия</vt:lpstr>
      <vt:lpstr>Молодцы!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Космический</dc:title>
  <dc:creator>Фокина Лидия Петровна</dc:creator>
  <cp:keywords>Шаблон презентации</cp:keywords>
  <cp:lastModifiedBy>Topaz</cp:lastModifiedBy>
  <cp:revision>8</cp:revision>
  <dcterms:created xsi:type="dcterms:W3CDTF">2017-02-23T13:11:39Z</dcterms:created>
  <dcterms:modified xsi:type="dcterms:W3CDTF">2018-05-24T17:22:55Z</dcterms:modified>
</cp:coreProperties>
</file>