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62" r:id="rId6"/>
    <p:sldId id="258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1A2E-0C6C-4A00-8012-9AC7E0AB6851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81C31-1F7F-4252-AF21-087C5EEDF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u-Uz-c0IXs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57166"/>
            <a:ext cx="4024325" cy="6036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q5HJFSHwJ7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57166"/>
            <a:ext cx="4071966" cy="61079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DHxPunzbZ4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428603"/>
            <a:ext cx="4071966" cy="61079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1bZJwY9tMR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392886"/>
            <a:ext cx="4000528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DUtkJuHwp_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428604"/>
            <a:ext cx="3976715" cy="59650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TvRRUI3JFM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500042"/>
            <a:ext cx="4000512" cy="6000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y7j-RgTJK0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428604"/>
            <a:ext cx="3976715" cy="59650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QOcfrpnyO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1" y="464321"/>
            <a:ext cx="4000529" cy="60007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detskie-dlya-fona-prezentatsii-69761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ARoh9_U9KY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357166"/>
            <a:ext cx="4143404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5</cp:revision>
  <dcterms:created xsi:type="dcterms:W3CDTF">2017-09-04T06:39:47Z</dcterms:created>
  <dcterms:modified xsi:type="dcterms:W3CDTF">2018-08-12T16:51:28Z</dcterms:modified>
</cp:coreProperties>
</file>