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FC3D3"/>
    <a:srgbClr val="2582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822350-FDCD-444A-9F02-720DDF4152BF}" type="doc">
      <dgm:prSet loTypeId="urn:microsoft.com/office/officeart/2005/8/layout/target3" loCatId="relationship" qsTypeId="urn:microsoft.com/office/officeart/2005/8/quickstyle/simple2" qsCatId="simple" csTypeId="urn:microsoft.com/office/officeart/2005/8/colors/accent2_2" csCatId="accent2"/>
      <dgm:spPr/>
      <dgm:t>
        <a:bodyPr/>
        <a:lstStyle/>
        <a:p>
          <a:endParaRPr lang="ru-RU"/>
        </a:p>
      </dgm:t>
    </dgm:pt>
    <dgm:pt modelId="{D324232A-E26C-4797-B795-EFBBF64FA55E}">
      <dgm:prSet/>
      <dgm:spPr/>
      <dgm:t>
        <a:bodyPr/>
        <a:lstStyle/>
        <a:p>
          <a:pPr rtl="0"/>
          <a:r>
            <a:rPr lang="ru-RU" smtClean="0"/>
            <a:t>Навыки анализа и синтеза дети получают при </a:t>
          </a:r>
          <a:r>
            <a:rPr lang="ru-RU" b="1" smtClean="0"/>
            <a:t>работе с тектами, выполнениями заданий различной сложности</a:t>
          </a:r>
          <a:r>
            <a:rPr lang="ru-RU" smtClean="0"/>
            <a:t>. </a:t>
          </a:r>
          <a:endParaRPr lang="ru-RU"/>
        </a:p>
      </dgm:t>
    </dgm:pt>
    <dgm:pt modelId="{A0D963CE-B10F-4CE3-A930-9F7E594E3819}" type="parTrans" cxnId="{FAB5DB4C-886C-41E9-8F5C-061F8237052E}">
      <dgm:prSet/>
      <dgm:spPr/>
      <dgm:t>
        <a:bodyPr/>
        <a:lstStyle/>
        <a:p>
          <a:endParaRPr lang="ru-RU"/>
        </a:p>
      </dgm:t>
    </dgm:pt>
    <dgm:pt modelId="{55295415-AFBF-4773-9AAF-D0B4F9E15F74}" type="sibTrans" cxnId="{FAB5DB4C-886C-41E9-8F5C-061F8237052E}">
      <dgm:prSet/>
      <dgm:spPr/>
      <dgm:t>
        <a:bodyPr/>
        <a:lstStyle/>
        <a:p>
          <a:endParaRPr lang="ru-RU"/>
        </a:p>
      </dgm:t>
    </dgm:pt>
    <dgm:pt modelId="{71C7FE4D-E9E9-4734-A38C-D1AD240D8B19}">
      <dgm:prSet/>
      <dgm:spPr/>
      <dgm:t>
        <a:bodyPr/>
        <a:lstStyle/>
        <a:p>
          <a:pPr rtl="0"/>
          <a:r>
            <a:rPr lang="ru-RU" b="1" smtClean="0"/>
            <a:t>Межпредметные связи </a:t>
          </a:r>
          <a:r>
            <a:rPr lang="ru-RU" smtClean="0"/>
            <a:t>помогут перенести учебную ситуацию в реальную жизнь, окружающий нас мир.</a:t>
          </a:r>
          <a:endParaRPr lang="ru-RU"/>
        </a:p>
      </dgm:t>
    </dgm:pt>
    <dgm:pt modelId="{F4ABBAF8-7D98-47A8-ADA4-60FB4B45690B}" type="parTrans" cxnId="{676FEED6-7969-4726-A365-43BAA8473392}">
      <dgm:prSet/>
      <dgm:spPr/>
      <dgm:t>
        <a:bodyPr/>
        <a:lstStyle/>
        <a:p>
          <a:endParaRPr lang="ru-RU"/>
        </a:p>
      </dgm:t>
    </dgm:pt>
    <dgm:pt modelId="{A73AD383-6914-4657-AACB-4A667B20E56A}" type="sibTrans" cxnId="{676FEED6-7969-4726-A365-43BAA8473392}">
      <dgm:prSet/>
      <dgm:spPr/>
      <dgm:t>
        <a:bodyPr/>
        <a:lstStyle/>
        <a:p>
          <a:endParaRPr lang="ru-RU"/>
        </a:p>
      </dgm:t>
    </dgm:pt>
    <dgm:pt modelId="{CC4C3E52-3233-4B45-B271-65460C296AB5}">
      <dgm:prSet/>
      <dgm:spPr/>
      <dgm:t>
        <a:bodyPr/>
        <a:lstStyle/>
        <a:p>
          <a:pPr rtl="0"/>
          <a:r>
            <a:rPr lang="ru-RU" smtClean="0"/>
            <a:t>Использовать полученные знания поможет </a:t>
          </a:r>
          <a:r>
            <a:rPr lang="ru-RU" b="1" smtClean="0"/>
            <a:t>рефлексия</a:t>
          </a:r>
          <a:endParaRPr lang="ru-RU"/>
        </a:p>
      </dgm:t>
    </dgm:pt>
    <dgm:pt modelId="{5C82E27A-FA34-4780-B662-697F606D1857}" type="parTrans" cxnId="{B19B1BFB-E402-4E26-97FA-47929C65A09A}">
      <dgm:prSet/>
      <dgm:spPr/>
      <dgm:t>
        <a:bodyPr/>
        <a:lstStyle/>
        <a:p>
          <a:endParaRPr lang="ru-RU"/>
        </a:p>
      </dgm:t>
    </dgm:pt>
    <dgm:pt modelId="{108EB2E0-7665-4E0E-B439-8F9595B1F9BC}" type="sibTrans" cxnId="{B19B1BFB-E402-4E26-97FA-47929C65A09A}">
      <dgm:prSet/>
      <dgm:spPr/>
      <dgm:t>
        <a:bodyPr/>
        <a:lstStyle/>
        <a:p>
          <a:endParaRPr lang="ru-RU"/>
        </a:p>
      </dgm:t>
    </dgm:pt>
    <dgm:pt modelId="{862EE4F6-8AC5-42A8-B2A7-AC8B1BAB3508}" type="pres">
      <dgm:prSet presAssocID="{6A822350-FDCD-444A-9F02-720DDF4152B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63E5BC-6884-46C2-9B14-D44974E9C391}" type="pres">
      <dgm:prSet presAssocID="{D324232A-E26C-4797-B795-EFBBF64FA55E}" presName="circle1" presStyleLbl="node1" presStyleIdx="0" presStyleCnt="3"/>
      <dgm:spPr/>
    </dgm:pt>
    <dgm:pt modelId="{10C030B8-BA9C-4D03-9F99-C76739D5E7BF}" type="pres">
      <dgm:prSet presAssocID="{D324232A-E26C-4797-B795-EFBBF64FA55E}" presName="space" presStyleCnt="0"/>
      <dgm:spPr/>
    </dgm:pt>
    <dgm:pt modelId="{4D1D2CC2-73C1-4845-ACC2-5CEBDB0FCCCA}" type="pres">
      <dgm:prSet presAssocID="{D324232A-E26C-4797-B795-EFBBF64FA55E}" presName="rect1" presStyleLbl="alignAcc1" presStyleIdx="0" presStyleCnt="3"/>
      <dgm:spPr/>
      <dgm:t>
        <a:bodyPr/>
        <a:lstStyle/>
        <a:p>
          <a:endParaRPr lang="ru-RU"/>
        </a:p>
      </dgm:t>
    </dgm:pt>
    <dgm:pt modelId="{751CBA00-D057-4148-B2D9-71D11F641872}" type="pres">
      <dgm:prSet presAssocID="{71C7FE4D-E9E9-4734-A38C-D1AD240D8B19}" presName="vertSpace2" presStyleLbl="node1" presStyleIdx="0" presStyleCnt="3"/>
      <dgm:spPr/>
    </dgm:pt>
    <dgm:pt modelId="{56CCB058-71EF-4B1C-9BAC-F2A015629394}" type="pres">
      <dgm:prSet presAssocID="{71C7FE4D-E9E9-4734-A38C-D1AD240D8B19}" presName="circle2" presStyleLbl="node1" presStyleIdx="1" presStyleCnt="3"/>
      <dgm:spPr/>
    </dgm:pt>
    <dgm:pt modelId="{0AA6CD2A-8189-494F-9517-C99C9BEA430A}" type="pres">
      <dgm:prSet presAssocID="{71C7FE4D-E9E9-4734-A38C-D1AD240D8B19}" presName="rect2" presStyleLbl="alignAcc1" presStyleIdx="1" presStyleCnt="3"/>
      <dgm:spPr/>
      <dgm:t>
        <a:bodyPr/>
        <a:lstStyle/>
        <a:p>
          <a:endParaRPr lang="ru-RU"/>
        </a:p>
      </dgm:t>
    </dgm:pt>
    <dgm:pt modelId="{D5A63ABD-59AD-4FCB-88B4-F1FCC0C59500}" type="pres">
      <dgm:prSet presAssocID="{CC4C3E52-3233-4B45-B271-65460C296AB5}" presName="vertSpace3" presStyleLbl="node1" presStyleIdx="1" presStyleCnt="3"/>
      <dgm:spPr/>
    </dgm:pt>
    <dgm:pt modelId="{78F51FF5-9386-4C64-9DB4-5FACE1BACAEF}" type="pres">
      <dgm:prSet presAssocID="{CC4C3E52-3233-4B45-B271-65460C296AB5}" presName="circle3" presStyleLbl="node1" presStyleIdx="2" presStyleCnt="3"/>
      <dgm:spPr/>
    </dgm:pt>
    <dgm:pt modelId="{DBADB78E-8060-414B-B245-B6F2253A8FA4}" type="pres">
      <dgm:prSet presAssocID="{CC4C3E52-3233-4B45-B271-65460C296AB5}" presName="rect3" presStyleLbl="alignAcc1" presStyleIdx="2" presStyleCnt="3"/>
      <dgm:spPr/>
      <dgm:t>
        <a:bodyPr/>
        <a:lstStyle/>
        <a:p>
          <a:endParaRPr lang="ru-RU"/>
        </a:p>
      </dgm:t>
    </dgm:pt>
    <dgm:pt modelId="{502ACD53-06AC-436D-9375-3ADC0753EBC2}" type="pres">
      <dgm:prSet presAssocID="{D324232A-E26C-4797-B795-EFBBF64FA55E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B2E551-DE59-455A-B23C-8B7C340F4BE2}" type="pres">
      <dgm:prSet presAssocID="{71C7FE4D-E9E9-4734-A38C-D1AD240D8B19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273449-8D22-4715-822F-76AEC2F436FA}" type="pres">
      <dgm:prSet presAssocID="{CC4C3E52-3233-4B45-B271-65460C296AB5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6FEED6-7969-4726-A365-43BAA8473392}" srcId="{6A822350-FDCD-444A-9F02-720DDF4152BF}" destId="{71C7FE4D-E9E9-4734-A38C-D1AD240D8B19}" srcOrd="1" destOrd="0" parTransId="{F4ABBAF8-7D98-47A8-ADA4-60FB4B45690B}" sibTransId="{A73AD383-6914-4657-AACB-4A667B20E56A}"/>
    <dgm:cxn modelId="{B19B1BFB-E402-4E26-97FA-47929C65A09A}" srcId="{6A822350-FDCD-444A-9F02-720DDF4152BF}" destId="{CC4C3E52-3233-4B45-B271-65460C296AB5}" srcOrd="2" destOrd="0" parTransId="{5C82E27A-FA34-4780-B662-697F606D1857}" sibTransId="{108EB2E0-7665-4E0E-B439-8F9595B1F9BC}"/>
    <dgm:cxn modelId="{813F5E7B-6F66-4550-AC75-EB9C61B6790C}" type="presOf" srcId="{71C7FE4D-E9E9-4734-A38C-D1AD240D8B19}" destId="{0AA6CD2A-8189-494F-9517-C99C9BEA430A}" srcOrd="0" destOrd="0" presId="urn:microsoft.com/office/officeart/2005/8/layout/target3"/>
    <dgm:cxn modelId="{AEB88F65-6D2F-4C55-BA87-B234C35132C2}" type="presOf" srcId="{D324232A-E26C-4797-B795-EFBBF64FA55E}" destId="{502ACD53-06AC-436D-9375-3ADC0753EBC2}" srcOrd="1" destOrd="0" presId="urn:microsoft.com/office/officeart/2005/8/layout/target3"/>
    <dgm:cxn modelId="{53A7FDDD-702D-4B17-B33D-5EDCA7A56848}" type="presOf" srcId="{6A822350-FDCD-444A-9F02-720DDF4152BF}" destId="{862EE4F6-8AC5-42A8-B2A7-AC8B1BAB3508}" srcOrd="0" destOrd="0" presId="urn:microsoft.com/office/officeart/2005/8/layout/target3"/>
    <dgm:cxn modelId="{B831F6F2-B2BE-4CB6-A545-59291140474E}" type="presOf" srcId="{71C7FE4D-E9E9-4734-A38C-D1AD240D8B19}" destId="{09B2E551-DE59-455A-B23C-8B7C340F4BE2}" srcOrd="1" destOrd="0" presId="urn:microsoft.com/office/officeart/2005/8/layout/target3"/>
    <dgm:cxn modelId="{E6F94F7B-AF98-4481-8C52-2F0B72EC1CA9}" type="presOf" srcId="{CC4C3E52-3233-4B45-B271-65460C296AB5}" destId="{F5273449-8D22-4715-822F-76AEC2F436FA}" srcOrd="1" destOrd="0" presId="urn:microsoft.com/office/officeart/2005/8/layout/target3"/>
    <dgm:cxn modelId="{E4A3C0A3-72A6-4B84-A381-5DDBD893E818}" type="presOf" srcId="{CC4C3E52-3233-4B45-B271-65460C296AB5}" destId="{DBADB78E-8060-414B-B245-B6F2253A8FA4}" srcOrd="0" destOrd="0" presId="urn:microsoft.com/office/officeart/2005/8/layout/target3"/>
    <dgm:cxn modelId="{39184C19-94CE-47AB-B7B2-79AFCAA991DA}" type="presOf" srcId="{D324232A-E26C-4797-B795-EFBBF64FA55E}" destId="{4D1D2CC2-73C1-4845-ACC2-5CEBDB0FCCCA}" srcOrd="0" destOrd="0" presId="urn:microsoft.com/office/officeart/2005/8/layout/target3"/>
    <dgm:cxn modelId="{FAB5DB4C-886C-41E9-8F5C-061F8237052E}" srcId="{6A822350-FDCD-444A-9F02-720DDF4152BF}" destId="{D324232A-E26C-4797-B795-EFBBF64FA55E}" srcOrd="0" destOrd="0" parTransId="{A0D963CE-B10F-4CE3-A930-9F7E594E3819}" sibTransId="{55295415-AFBF-4773-9AAF-D0B4F9E15F74}"/>
    <dgm:cxn modelId="{528C9CE2-C8C8-44F5-BA2F-5D3CC3E19DE2}" type="presParOf" srcId="{862EE4F6-8AC5-42A8-B2A7-AC8B1BAB3508}" destId="{9F63E5BC-6884-46C2-9B14-D44974E9C391}" srcOrd="0" destOrd="0" presId="urn:microsoft.com/office/officeart/2005/8/layout/target3"/>
    <dgm:cxn modelId="{6317A053-D853-4CEC-8EFC-2B1CAA1F36F9}" type="presParOf" srcId="{862EE4F6-8AC5-42A8-B2A7-AC8B1BAB3508}" destId="{10C030B8-BA9C-4D03-9F99-C76739D5E7BF}" srcOrd="1" destOrd="0" presId="urn:microsoft.com/office/officeart/2005/8/layout/target3"/>
    <dgm:cxn modelId="{199398BB-2CDA-4C6D-914C-9209EDC5DC2F}" type="presParOf" srcId="{862EE4F6-8AC5-42A8-B2A7-AC8B1BAB3508}" destId="{4D1D2CC2-73C1-4845-ACC2-5CEBDB0FCCCA}" srcOrd="2" destOrd="0" presId="urn:microsoft.com/office/officeart/2005/8/layout/target3"/>
    <dgm:cxn modelId="{D42082DE-DD9A-4DFC-B02A-46D85F11396C}" type="presParOf" srcId="{862EE4F6-8AC5-42A8-B2A7-AC8B1BAB3508}" destId="{751CBA00-D057-4148-B2D9-71D11F641872}" srcOrd="3" destOrd="0" presId="urn:microsoft.com/office/officeart/2005/8/layout/target3"/>
    <dgm:cxn modelId="{C3C6F2D1-9949-4EFA-ABD2-BCEA21EA6C84}" type="presParOf" srcId="{862EE4F6-8AC5-42A8-B2A7-AC8B1BAB3508}" destId="{56CCB058-71EF-4B1C-9BAC-F2A015629394}" srcOrd="4" destOrd="0" presId="urn:microsoft.com/office/officeart/2005/8/layout/target3"/>
    <dgm:cxn modelId="{3E65F067-9F52-4F78-AF40-FF144D1D6489}" type="presParOf" srcId="{862EE4F6-8AC5-42A8-B2A7-AC8B1BAB3508}" destId="{0AA6CD2A-8189-494F-9517-C99C9BEA430A}" srcOrd="5" destOrd="0" presId="urn:microsoft.com/office/officeart/2005/8/layout/target3"/>
    <dgm:cxn modelId="{E02F286A-6AB0-418E-BBA1-846A95856774}" type="presParOf" srcId="{862EE4F6-8AC5-42A8-B2A7-AC8B1BAB3508}" destId="{D5A63ABD-59AD-4FCB-88B4-F1FCC0C59500}" srcOrd="6" destOrd="0" presId="urn:microsoft.com/office/officeart/2005/8/layout/target3"/>
    <dgm:cxn modelId="{BC5C4BE1-E9F8-4145-87F4-8025773F67EC}" type="presParOf" srcId="{862EE4F6-8AC5-42A8-B2A7-AC8B1BAB3508}" destId="{78F51FF5-9386-4C64-9DB4-5FACE1BACAEF}" srcOrd="7" destOrd="0" presId="urn:microsoft.com/office/officeart/2005/8/layout/target3"/>
    <dgm:cxn modelId="{7AAA4A17-3C2A-4641-8D2B-90BDFAEE1235}" type="presParOf" srcId="{862EE4F6-8AC5-42A8-B2A7-AC8B1BAB3508}" destId="{DBADB78E-8060-414B-B245-B6F2253A8FA4}" srcOrd="8" destOrd="0" presId="urn:microsoft.com/office/officeart/2005/8/layout/target3"/>
    <dgm:cxn modelId="{D6152957-745D-4549-BE28-8E24695187B6}" type="presParOf" srcId="{862EE4F6-8AC5-42A8-B2A7-AC8B1BAB3508}" destId="{502ACD53-06AC-436D-9375-3ADC0753EBC2}" srcOrd="9" destOrd="0" presId="urn:microsoft.com/office/officeart/2005/8/layout/target3"/>
    <dgm:cxn modelId="{C9230BE3-6BDC-42C6-BC0B-22944A2A9628}" type="presParOf" srcId="{862EE4F6-8AC5-42A8-B2A7-AC8B1BAB3508}" destId="{09B2E551-DE59-455A-B23C-8B7C340F4BE2}" srcOrd="10" destOrd="0" presId="urn:microsoft.com/office/officeart/2005/8/layout/target3"/>
    <dgm:cxn modelId="{C6251655-4914-4F88-8356-BE9EE525E10D}" type="presParOf" srcId="{862EE4F6-8AC5-42A8-B2A7-AC8B1BAB3508}" destId="{F5273449-8D22-4715-822F-76AEC2F436FA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0E1C60-4147-437C-86AE-13F5DD7EC783}" type="doc">
      <dgm:prSet loTypeId="urn:microsoft.com/office/officeart/2005/8/layout/pyramid2" loCatId="pyramid" qsTypeId="urn:microsoft.com/office/officeart/2005/8/quickstyle/3d2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80513FCE-9821-4E5D-8B96-86D58922ADEC}">
      <dgm:prSet custT="1"/>
      <dgm:spPr/>
      <dgm:t>
        <a:bodyPr/>
        <a:lstStyle/>
        <a:p>
          <a:pPr rtl="0"/>
          <a:r>
            <a:rPr lang="ru-RU" sz="2800" dirty="0" smtClean="0"/>
            <a:t>Содержательно – информационные</a:t>
          </a:r>
          <a:endParaRPr lang="ru-RU" sz="2800" dirty="0"/>
        </a:p>
      </dgm:t>
    </dgm:pt>
    <dgm:pt modelId="{83354A2B-328E-426B-94FF-0315BEF2E1B2}" type="parTrans" cxnId="{5FE03E5F-22D3-4CC2-83E8-83FEF05C089E}">
      <dgm:prSet/>
      <dgm:spPr/>
      <dgm:t>
        <a:bodyPr/>
        <a:lstStyle/>
        <a:p>
          <a:endParaRPr lang="ru-RU"/>
        </a:p>
      </dgm:t>
    </dgm:pt>
    <dgm:pt modelId="{1DDAB5A2-202B-4FCD-8E5A-6736EB81C579}" type="sibTrans" cxnId="{5FE03E5F-22D3-4CC2-83E8-83FEF05C089E}">
      <dgm:prSet/>
      <dgm:spPr/>
      <dgm:t>
        <a:bodyPr/>
        <a:lstStyle/>
        <a:p>
          <a:endParaRPr lang="ru-RU"/>
        </a:p>
      </dgm:t>
    </dgm:pt>
    <dgm:pt modelId="{586978AD-097B-40ED-9023-4B122CA36B3B}">
      <dgm:prSet custT="1"/>
      <dgm:spPr/>
      <dgm:t>
        <a:bodyPr/>
        <a:lstStyle/>
        <a:p>
          <a:pPr rtl="0"/>
          <a:r>
            <a:rPr lang="ru-RU" sz="2400" dirty="0" smtClean="0"/>
            <a:t>Фактические (установление сходства фактов, изучаемых в курсах разных предметов) </a:t>
          </a:r>
          <a:endParaRPr lang="ru-RU" sz="2400" dirty="0"/>
        </a:p>
      </dgm:t>
    </dgm:pt>
    <dgm:pt modelId="{BE862CA8-E118-456A-B34B-BFF7A2812073}" type="parTrans" cxnId="{EE3E4FBC-A127-4D2B-A9F8-4F6AF9E689B7}">
      <dgm:prSet/>
      <dgm:spPr/>
      <dgm:t>
        <a:bodyPr/>
        <a:lstStyle/>
        <a:p>
          <a:endParaRPr lang="ru-RU"/>
        </a:p>
      </dgm:t>
    </dgm:pt>
    <dgm:pt modelId="{55E23ABD-1081-424F-B0F5-50F43FD0402F}" type="sibTrans" cxnId="{EE3E4FBC-A127-4D2B-A9F8-4F6AF9E689B7}">
      <dgm:prSet/>
      <dgm:spPr/>
      <dgm:t>
        <a:bodyPr/>
        <a:lstStyle/>
        <a:p>
          <a:endParaRPr lang="ru-RU"/>
        </a:p>
      </dgm:t>
    </dgm:pt>
    <dgm:pt modelId="{E1112024-9FB4-465C-9248-E64CFFD853BB}">
      <dgm:prSet custT="1"/>
      <dgm:spPr/>
      <dgm:t>
        <a:bodyPr/>
        <a:lstStyle/>
        <a:p>
          <a:pPr rtl="0"/>
          <a:r>
            <a:rPr lang="ru-RU" sz="2400" dirty="0" smtClean="0"/>
            <a:t>Понятийные (расширение и углубление признаков предметных понятий, формирование понятий, общих для родственных предметов)</a:t>
          </a:r>
          <a:endParaRPr lang="ru-RU" sz="2400" dirty="0"/>
        </a:p>
      </dgm:t>
    </dgm:pt>
    <dgm:pt modelId="{B7EC954E-3386-469F-B6BE-3583B7C0457A}" type="parTrans" cxnId="{C6A2C5AC-C24A-40D7-908D-87D32B88F997}">
      <dgm:prSet/>
      <dgm:spPr/>
      <dgm:t>
        <a:bodyPr/>
        <a:lstStyle/>
        <a:p>
          <a:endParaRPr lang="ru-RU"/>
        </a:p>
      </dgm:t>
    </dgm:pt>
    <dgm:pt modelId="{49784969-68D1-41D1-AD89-40C1F51B8DFF}" type="sibTrans" cxnId="{C6A2C5AC-C24A-40D7-908D-87D32B88F997}">
      <dgm:prSet/>
      <dgm:spPr/>
      <dgm:t>
        <a:bodyPr/>
        <a:lstStyle/>
        <a:p>
          <a:endParaRPr lang="ru-RU"/>
        </a:p>
      </dgm:t>
    </dgm:pt>
    <dgm:pt modelId="{CB528AA8-DF40-474E-8530-2EEAAF340CE0}">
      <dgm:prSet custT="1"/>
      <dgm:spPr/>
      <dgm:t>
        <a:bodyPr/>
        <a:lstStyle/>
        <a:p>
          <a:pPr rtl="0"/>
          <a:r>
            <a:rPr lang="ru-RU" sz="2400" dirty="0" smtClean="0"/>
            <a:t>Теоретические (это развитие основных положений общенаучных теорий и законов, изучаемых на уроках по родственным предметам)</a:t>
          </a:r>
          <a:endParaRPr lang="ru-RU" sz="2400" dirty="0"/>
        </a:p>
      </dgm:t>
    </dgm:pt>
    <dgm:pt modelId="{97CEFEFC-45DD-4DDE-8EB9-3CC35C7D3CDA}" type="parTrans" cxnId="{A7E2AC03-6CB8-4604-8116-F21DF1AFC3E8}">
      <dgm:prSet/>
      <dgm:spPr/>
      <dgm:t>
        <a:bodyPr/>
        <a:lstStyle/>
        <a:p>
          <a:endParaRPr lang="ru-RU"/>
        </a:p>
      </dgm:t>
    </dgm:pt>
    <dgm:pt modelId="{472EF038-76BF-4440-8C2C-990FA78E806E}" type="sibTrans" cxnId="{A7E2AC03-6CB8-4604-8116-F21DF1AFC3E8}">
      <dgm:prSet/>
      <dgm:spPr/>
      <dgm:t>
        <a:bodyPr/>
        <a:lstStyle/>
        <a:p>
          <a:endParaRPr lang="ru-RU"/>
        </a:p>
      </dgm:t>
    </dgm:pt>
    <dgm:pt modelId="{5AA556CC-0F31-4DA3-97F9-A02B8565F366}">
      <dgm:prSet custT="1"/>
      <dgm:spPr/>
      <dgm:t>
        <a:bodyPr/>
        <a:lstStyle/>
        <a:p>
          <a:pPr rtl="0"/>
          <a:r>
            <a:rPr lang="ru-RU" sz="2400" dirty="0" smtClean="0"/>
            <a:t>Связь между языками</a:t>
          </a:r>
          <a:endParaRPr lang="ru-RU" sz="2400" dirty="0"/>
        </a:p>
      </dgm:t>
    </dgm:pt>
    <dgm:pt modelId="{4924AD6E-F9B3-4998-AD85-055B6163750E}" type="parTrans" cxnId="{92B5F618-8477-447C-8AF3-8DC62419603E}">
      <dgm:prSet/>
      <dgm:spPr/>
      <dgm:t>
        <a:bodyPr/>
        <a:lstStyle/>
        <a:p>
          <a:endParaRPr lang="ru-RU"/>
        </a:p>
      </dgm:t>
    </dgm:pt>
    <dgm:pt modelId="{6F1748F0-3650-4912-8E74-3BC81D2FC9C1}" type="sibTrans" cxnId="{92B5F618-8477-447C-8AF3-8DC62419603E}">
      <dgm:prSet/>
      <dgm:spPr/>
      <dgm:t>
        <a:bodyPr/>
        <a:lstStyle/>
        <a:p>
          <a:endParaRPr lang="ru-RU"/>
        </a:p>
      </dgm:t>
    </dgm:pt>
    <dgm:pt modelId="{46A67933-9E47-4514-ABCD-FE5B93861930}" type="pres">
      <dgm:prSet presAssocID="{920E1C60-4147-437C-86AE-13F5DD7EC78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82E2398-AF74-4A73-9CEA-60D338D80F9C}" type="pres">
      <dgm:prSet presAssocID="{920E1C60-4147-437C-86AE-13F5DD7EC783}" presName="pyramid" presStyleLbl="node1" presStyleIdx="0" presStyleCnt="1"/>
      <dgm:spPr>
        <a:prstGeom prst="ellipse">
          <a:avLst/>
        </a:prstGeom>
      </dgm:spPr>
    </dgm:pt>
    <dgm:pt modelId="{05A912B2-6464-40A1-A08D-1A8E75FBEC32}" type="pres">
      <dgm:prSet presAssocID="{920E1C60-4147-437C-86AE-13F5DD7EC783}" presName="theList" presStyleCnt="0"/>
      <dgm:spPr/>
    </dgm:pt>
    <dgm:pt modelId="{F2C78DD4-CCD7-421A-823C-063ADAB6E198}" type="pres">
      <dgm:prSet presAssocID="{80513FCE-9821-4E5D-8B96-86D58922ADEC}" presName="aNode" presStyleLbl="fgAcc1" presStyleIdx="0" presStyleCnt="5" custScaleX="238472" custScaleY="403797" custLinFactY="-447945" custLinFactNeighborX="-8044" custLinFactNeighborY="-5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78C7B-3DB2-4865-AC75-F3FE169275DD}" type="pres">
      <dgm:prSet presAssocID="{80513FCE-9821-4E5D-8B96-86D58922ADEC}" presName="aSpace" presStyleCnt="0"/>
      <dgm:spPr/>
    </dgm:pt>
    <dgm:pt modelId="{51A60D60-C50F-44A0-BC6A-CBD360FC10AF}" type="pres">
      <dgm:prSet presAssocID="{586978AD-097B-40ED-9023-4B122CA36B3B}" presName="aNode" presStyleLbl="fgAcc1" presStyleIdx="1" presStyleCnt="5" custScaleX="279740" custScaleY="1216521" custLinFactY="-85928" custLinFactNeighborX="297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7E181-12D8-4D6A-84DB-712B9BDB1913}" type="pres">
      <dgm:prSet presAssocID="{586978AD-097B-40ED-9023-4B122CA36B3B}" presName="aSpace" presStyleCnt="0"/>
      <dgm:spPr/>
    </dgm:pt>
    <dgm:pt modelId="{B9A38CA4-6B3A-41B2-ACEF-2923DBBD6EF3}" type="pres">
      <dgm:prSet presAssocID="{E1112024-9FB4-465C-9248-E64CFFD853BB}" presName="aNode" presStyleLbl="fgAcc1" presStyleIdx="2" presStyleCnt="5" custScaleX="279740" custScaleY="1535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40141-A5FC-4BFD-A7A2-A3CA560F04ED}" type="pres">
      <dgm:prSet presAssocID="{E1112024-9FB4-465C-9248-E64CFFD853BB}" presName="aSpace" presStyleCnt="0"/>
      <dgm:spPr/>
    </dgm:pt>
    <dgm:pt modelId="{A7E2FB08-C552-4923-A184-9192555ADC95}" type="pres">
      <dgm:prSet presAssocID="{CB528AA8-DF40-474E-8530-2EEAAF340CE0}" presName="aNode" presStyleLbl="fgAcc1" presStyleIdx="3" presStyleCnt="5" custScaleX="252467" custScaleY="1555983" custLinFactY="296793" custLinFactNeighborX="1401" custLinFactNeighborY="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3A47A-4B54-456F-9CE2-DE7FF0130668}" type="pres">
      <dgm:prSet presAssocID="{CB528AA8-DF40-474E-8530-2EEAAF340CE0}" presName="aSpace" presStyleCnt="0"/>
      <dgm:spPr/>
    </dgm:pt>
    <dgm:pt modelId="{70703D19-98CE-45F3-9594-6A920FCCA826}" type="pres">
      <dgm:prSet presAssocID="{5AA556CC-0F31-4DA3-97F9-A02B8565F366}" presName="aNode" presStyleLbl="fgAcc1" presStyleIdx="4" presStyleCnt="5" custAng="0" custScaleX="205702" custScaleY="438057" custLinFactY="679409" custLinFactNeighborX="7391" custLinFactNeighborY="7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E3808-0762-428F-82F6-A6F67DD6303B}" type="pres">
      <dgm:prSet presAssocID="{5AA556CC-0F31-4DA3-97F9-A02B8565F366}" presName="aSpace" presStyleCnt="0"/>
      <dgm:spPr/>
    </dgm:pt>
  </dgm:ptLst>
  <dgm:cxnLst>
    <dgm:cxn modelId="{A7E2AC03-6CB8-4604-8116-F21DF1AFC3E8}" srcId="{920E1C60-4147-437C-86AE-13F5DD7EC783}" destId="{CB528AA8-DF40-474E-8530-2EEAAF340CE0}" srcOrd="3" destOrd="0" parTransId="{97CEFEFC-45DD-4DDE-8EB9-3CC35C7D3CDA}" sibTransId="{472EF038-76BF-4440-8C2C-990FA78E806E}"/>
    <dgm:cxn modelId="{C6A2C5AC-C24A-40D7-908D-87D32B88F997}" srcId="{920E1C60-4147-437C-86AE-13F5DD7EC783}" destId="{E1112024-9FB4-465C-9248-E64CFFD853BB}" srcOrd="2" destOrd="0" parTransId="{B7EC954E-3386-469F-B6BE-3583B7C0457A}" sibTransId="{49784969-68D1-41D1-AD89-40C1F51B8DFF}"/>
    <dgm:cxn modelId="{EE3E4FBC-A127-4D2B-A9F8-4F6AF9E689B7}" srcId="{920E1C60-4147-437C-86AE-13F5DD7EC783}" destId="{586978AD-097B-40ED-9023-4B122CA36B3B}" srcOrd="1" destOrd="0" parTransId="{BE862CA8-E118-456A-B34B-BFF7A2812073}" sibTransId="{55E23ABD-1081-424F-B0F5-50F43FD0402F}"/>
    <dgm:cxn modelId="{0B4F595D-7A6D-4CA5-A1B6-023D62C4A029}" type="presOf" srcId="{5AA556CC-0F31-4DA3-97F9-A02B8565F366}" destId="{70703D19-98CE-45F3-9594-6A920FCCA826}" srcOrd="0" destOrd="0" presId="urn:microsoft.com/office/officeart/2005/8/layout/pyramid2"/>
    <dgm:cxn modelId="{E053CDFC-9DD2-4BBA-B2E8-2C2F01445DCA}" type="presOf" srcId="{E1112024-9FB4-465C-9248-E64CFFD853BB}" destId="{B9A38CA4-6B3A-41B2-ACEF-2923DBBD6EF3}" srcOrd="0" destOrd="0" presId="urn:microsoft.com/office/officeart/2005/8/layout/pyramid2"/>
    <dgm:cxn modelId="{5FE03E5F-22D3-4CC2-83E8-83FEF05C089E}" srcId="{920E1C60-4147-437C-86AE-13F5DD7EC783}" destId="{80513FCE-9821-4E5D-8B96-86D58922ADEC}" srcOrd="0" destOrd="0" parTransId="{83354A2B-328E-426B-94FF-0315BEF2E1B2}" sibTransId="{1DDAB5A2-202B-4FCD-8E5A-6736EB81C579}"/>
    <dgm:cxn modelId="{9ED32886-3C08-4BA0-828C-75CE499A8282}" type="presOf" srcId="{80513FCE-9821-4E5D-8B96-86D58922ADEC}" destId="{F2C78DD4-CCD7-421A-823C-063ADAB6E198}" srcOrd="0" destOrd="0" presId="urn:microsoft.com/office/officeart/2005/8/layout/pyramid2"/>
    <dgm:cxn modelId="{81D66CF4-5050-440F-A311-7A6F958CF030}" type="presOf" srcId="{920E1C60-4147-437C-86AE-13F5DD7EC783}" destId="{46A67933-9E47-4514-ABCD-FE5B93861930}" srcOrd="0" destOrd="0" presId="urn:microsoft.com/office/officeart/2005/8/layout/pyramid2"/>
    <dgm:cxn modelId="{81FBF5F1-6E9A-4850-9160-991D80A4BF9A}" type="presOf" srcId="{CB528AA8-DF40-474E-8530-2EEAAF340CE0}" destId="{A7E2FB08-C552-4923-A184-9192555ADC95}" srcOrd="0" destOrd="0" presId="urn:microsoft.com/office/officeart/2005/8/layout/pyramid2"/>
    <dgm:cxn modelId="{92B5F618-8477-447C-8AF3-8DC62419603E}" srcId="{920E1C60-4147-437C-86AE-13F5DD7EC783}" destId="{5AA556CC-0F31-4DA3-97F9-A02B8565F366}" srcOrd="4" destOrd="0" parTransId="{4924AD6E-F9B3-4998-AD85-055B6163750E}" sibTransId="{6F1748F0-3650-4912-8E74-3BC81D2FC9C1}"/>
    <dgm:cxn modelId="{FF58BFB0-A4A1-47C4-BBC1-8326D187F9FC}" type="presOf" srcId="{586978AD-097B-40ED-9023-4B122CA36B3B}" destId="{51A60D60-C50F-44A0-BC6A-CBD360FC10AF}" srcOrd="0" destOrd="0" presId="urn:microsoft.com/office/officeart/2005/8/layout/pyramid2"/>
    <dgm:cxn modelId="{02A018E8-EAB3-413C-9F65-C7B55B19C7AA}" type="presParOf" srcId="{46A67933-9E47-4514-ABCD-FE5B93861930}" destId="{682E2398-AF74-4A73-9CEA-60D338D80F9C}" srcOrd="0" destOrd="0" presId="urn:microsoft.com/office/officeart/2005/8/layout/pyramid2"/>
    <dgm:cxn modelId="{D7DDB5F6-4D13-4DAA-AFF9-043CD5B43F55}" type="presParOf" srcId="{46A67933-9E47-4514-ABCD-FE5B93861930}" destId="{05A912B2-6464-40A1-A08D-1A8E75FBEC32}" srcOrd="1" destOrd="0" presId="urn:microsoft.com/office/officeart/2005/8/layout/pyramid2"/>
    <dgm:cxn modelId="{75E708A2-76F7-4CE9-AAFF-EAA57DD9FA68}" type="presParOf" srcId="{05A912B2-6464-40A1-A08D-1A8E75FBEC32}" destId="{F2C78DD4-CCD7-421A-823C-063ADAB6E198}" srcOrd="0" destOrd="0" presId="urn:microsoft.com/office/officeart/2005/8/layout/pyramid2"/>
    <dgm:cxn modelId="{8AA52356-85D0-47C1-A33D-4437F912B56A}" type="presParOf" srcId="{05A912B2-6464-40A1-A08D-1A8E75FBEC32}" destId="{BCE78C7B-3DB2-4865-AC75-F3FE169275DD}" srcOrd="1" destOrd="0" presId="urn:microsoft.com/office/officeart/2005/8/layout/pyramid2"/>
    <dgm:cxn modelId="{CFC090CE-DF75-4C03-B7E0-94C7592C8ECB}" type="presParOf" srcId="{05A912B2-6464-40A1-A08D-1A8E75FBEC32}" destId="{51A60D60-C50F-44A0-BC6A-CBD360FC10AF}" srcOrd="2" destOrd="0" presId="urn:microsoft.com/office/officeart/2005/8/layout/pyramid2"/>
    <dgm:cxn modelId="{33968487-C62A-4D5F-B464-AB9B6109A677}" type="presParOf" srcId="{05A912B2-6464-40A1-A08D-1A8E75FBEC32}" destId="{2E57E181-12D8-4D6A-84DB-712B9BDB1913}" srcOrd="3" destOrd="0" presId="urn:microsoft.com/office/officeart/2005/8/layout/pyramid2"/>
    <dgm:cxn modelId="{81B715D4-B3D4-46EF-9396-12D030E7DA72}" type="presParOf" srcId="{05A912B2-6464-40A1-A08D-1A8E75FBEC32}" destId="{B9A38CA4-6B3A-41B2-ACEF-2923DBBD6EF3}" srcOrd="4" destOrd="0" presId="urn:microsoft.com/office/officeart/2005/8/layout/pyramid2"/>
    <dgm:cxn modelId="{4DA26F76-E233-40FF-8DC3-B09240385AB4}" type="presParOf" srcId="{05A912B2-6464-40A1-A08D-1A8E75FBEC32}" destId="{18740141-A5FC-4BFD-A7A2-A3CA560F04ED}" srcOrd="5" destOrd="0" presId="urn:microsoft.com/office/officeart/2005/8/layout/pyramid2"/>
    <dgm:cxn modelId="{88C5EAB1-63C5-434F-85B7-8C2BD077B3FC}" type="presParOf" srcId="{05A912B2-6464-40A1-A08D-1A8E75FBEC32}" destId="{A7E2FB08-C552-4923-A184-9192555ADC95}" srcOrd="6" destOrd="0" presId="urn:microsoft.com/office/officeart/2005/8/layout/pyramid2"/>
    <dgm:cxn modelId="{205AC139-CCA3-44C6-B5C8-0EA9AF566564}" type="presParOf" srcId="{05A912B2-6464-40A1-A08D-1A8E75FBEC32}" destId="{6373A47A-4B54-456F-9CE2-DE7FF0130668}" srcOrd="7" destOrd="0" presId="urn:microsoft.com/office/officeart/2005/8/layout/pyramid2"/>
    <dgm:cxn modelId="{1C9B1CD4-87FB-4571-878A-4D28BE07CCA8}" type="presParOf" srcId="{05A912B2-6464-40A1-A08D-1A8E75FBEC32}" destId="{70703D19-98CE-45F3-9594-6A920FCCA826}" srcOrd="8" destOrd="0" presId="urn:microsoft.com/office/officeart/2005/8/layout/pyramid2"/>
    <dgm:cxn modelId="{68E626F4-D3EC-4678-B4FA-F1749E70A16D}" type="presParOf" srcId="{05A912B2-6464-40A1-A08D-1A8E75FBEC32}" destId="{370E3808-0762-428F-82F6-A6F67DD6303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FFD941-D2B2-4897-863B-007176AD3E04}" type="doc">
      <dgm:prSet loTypeId="urn:microsoft.com/office/officeart/2008/layout/RadialCluster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60E7DE5-15BF-4D02-ABBA-AAC0C3D34FE7}">
      <dgm:prSet phldrT="[Текст]" custT="1"/>
      <dgm:spPr/>
      <dgm:t>
        <a:bodyPr/>
        <a:lstStyle/>
        <a:p>
          <a:r>
            <a:rPr lang="en-US" sz="1600" dirty="0" smtClean="0"/>
            <a:t>Environmental pollution</a:t>
          </a:r>
          <a:endParaRPr lang="ru-RU" sz="1600" dirty="0"/>
        </a:p>
      </dgm:t>
    </dgm:pt>
    <dgm:pt modelId="{E0CBF3DF-101E-4C21-9E98-6776ECEB6A90}" type="parTrans" cxnId="{A7D915CA-AED7-4610-9EA2-36F0C18A5467}">
      <dgm:prSet/>
      <dgm:spPr/>
      <dgm:t>
        <a:bodyPr/>
        <a:lstStyle/>
        <a:p>
          <a:endParaRPr lang="ru-RU"/>
        </a:p>
      </dgm:t>
    </dgm:pt>
    <dgm:pt modelId="{956B6D0F-383F-493D-8074-DC6905F49722}" type="sibTrans" cxnId="{A7D915CA-AED7-4610-9EA2-36F0C18A5467}">
      <dgm:prSet/>
      <dgm:spPr/>
      <dgm:t>
        <a:bodyPr/>
        <a:lstStyle/>
        <a:p>
          <a:endParaRPr lang="ru-RU"/>
        </a:p>
      </dgm:t>
    </dgm:pt>
    <dgm:pt modelId="{6AA484F9-7547-455B-B0C0-8928D187759A}">
      <dgm:prSet phldrT="[Текст]"/>
      <dgm:spPr/>
      <dgm:t>
        <a:bodyPr/>
        <a:lstStyle/>
        <a:p>
          <a:r>
            <a:rPr lang="en-US" dirty="0" smtClean="0"/>
            <a:t>Toxic</a:t>
          </a:r>
        </a:p>
        <a:p>
          <a:r>
            <a:rPr lang="en-US" dirty="0" smtClean="0"/>
            <a:t>fumes</a:t>
          </a:r>
          <a:endParaRPr lang="ru-RU" dirty="0"/>
        </a:p>
      </dgm:t>
    </dgm:pt>
    <dgm:pt modelId="{349843C0-0C5C-4340-8E13-2FBCF4816736}" type="parTrans" cxnId="{B3FC1595-91B1-4181-B930-7F4EA6D2FB75}">
      <dgm:prSet/>
      <dgm:spPr/>
      <dgm:t>
        <a:bodyPr/>
        <a:lstStyle/>
        <a:p>
          <a:endParaRPr lang="ru-RU"/>
        </a:p>
      </dgm:t>
    </dgm:pt>
    <dgm:pt modelId="{20A5DFAD-88E6-44D4-9987-32FBAB552B82}" type="sibTrans" cxnId="{B3FC1595-91B1-4181-B930-7F4EA6D2FB75}">
      <dgm:prSet/>
      <dgm:spPr/>
      <dgm:t>
        <a:bodyPr/>
        <a:lstStyle/>
        <a:p>
          <a:endParaRPr lang="ru-RU"/>
        </a:p>
      </dgm:t>
    </dgm:pt>
    <dgm:pt modelId="{36123BAC-B41B-4D6C-8E5A-1E8D1A2AF1FD}">
      <dgm:prSet phldrT="[Текст]"/>
      <dgm:spPr/>
      <dgm:t>
        <a:bodyPr/>
        <a:lstStyle/>
        <a:p>
          <a:r>
            <a:rPr lang="en-US" dirty="0" smtClean="0"/>
            <a:t>Loss of natural habitats</a:t>
          </a:r>
          <a:endParaRPr lang="ru-RU" dirty="0"/>
        </a:p>
      </dgm:t>
    </dgm:pt>
    <dgm:pt modelId="{695CDAA5-6DFC-46FB-9E0C-9E4AA753C594}" type="parTrans" cxnId="{2044E209-71C8-42E3-9346-5713B64294BC}">
      <dgm:prSet/>
      <dgm:spPr/>
      <dgm:t>
        <a:bodyPr/>
        <a:lstStyle/>
        <a:p>
          <a:endParaRPr lang="ru-RU"/>
        </a:p>
      </dgm:t>
    </dgm:pt>
    <dgm:pt modelId="{9B64932D-4C20-428C-95C1-D4F108F78FAB}" type="sibTrans" cxnId="{2044E209-71C8-42E3-9346-5713B64294BC}">
      <dgm:prSet/>
      <dgm:spPr/>
      <dgm:t>
        <a:bodyPr/>
        <a:lstStyle/>
        <a:p>
          <a:endParaRPr lang="ru-RU"/>
        </a:p>
      </dgm:t>
    </dgm:pt>
    <dgm:pt modelId="{F648B03A-48B3-4DE6-B15D-84FDD9988418}">
      <dgm:prSet phldrT="[Текст]"/>
      <dgm:spPr/>
      <dgm:t>
        <a:bodyPr/>
        <a:lstStyle/>
        <a:p>
          <a:r>
            <a:rPr lang="en-US" dirty="0" smtClean="0"/>
            <a:t>factories</a:t>
          </a:r>
          <a:endParaRPr lang="ru-RU" dirty="0"/>
        </a:p>
      </dgm:t>
    </dgm:pt>
    <dgm:pt modelId="{C3F1FE30-02CB-46A3-BF0D-1CC9EB483D0F}" type="parTrans" cxnId="{049D6BD5-A727-4C70-A010-FAF60B4E7EB4}">
      <dgm:prSet/>
      <dgm:spPr/>
      <dgm:t>
        <a:bodyPr/>
        <a:lstStyle/>
        <a:p>
          <a:endParaRPr lang="ru-RU"/>
        </a:p>
      </dgm:t>
    </dgm:pt>
    <dgm:pt modelId="{6ADE9E64-DB95-498D-B8B4-0EB7E4B45FC1}" type="sibTrans" cxnId="{049D6BD5-A727-4C70-A010-FAF60B4E7EB4}">
      <dgm:prSet/>
      <dgm:spPr/>
      <dgm:t>
        <a:bodyPr/>
        <a:lstStyle/>
        <a:p>
          <a:endParaRPr lang="ru-RU"/>
        </a:p>
      </dgm:t>
    </dgm:pt>
    <dgm:pt modelId="{A88B88B4-1F64-4EAC-83C3-16D0FE5226EC}">
      <dgm:prSet/>
      <dgm:spPr/>
      <dgm:t>
        <a:bodyPr/>
        <a:lstStyle/>
        <a:p>
          <a:r>
            <a:rPr lang="en-US" dirty="0" smtClean="0"/>
            <a:t>rubbish</a:t>
          </a:r>
          <a:endParaRPr lang="ru-RU" dirty="0"/>
        </a:p>
      </dgm:t>
    </dgm:pt>
    <dgm:pt modelId="{FC28AED0-610B-46E0-9879-0B4288DEE715}" type="parTrans" cxnId="{66D369CC-3471-44D3-854F-AF7D34321269}">
      <dgm:prSet/>
      <dgm:spPr/>
      <dgm:t>
        <a:bodyPr/>
        <a:lstStyle/>
        <a:p>
          <a:endParaRPr lang="ru-RU"/>
        </a:p>
      </dgm:t>
    </dgm:pt>
    <dgm:pt modelId="{799F6CF4-C228-49D1-B6B4-FD1B6735C77D}" type="sibTrans" cxnId="{66D369CC-3471-44D3-854F-AF7D34321269}">
      <dgm:prSet/>
      <dgm:spPr/>
      <dgm:t>
        <a:bodyPr/>
        <a:lstStyle/>
        <a:p>
          <a:endParaRPr lang="ru-RU"/>
        </a:p>
      </dgm:t>
    </dgm:pt>
    <dgm:pt modelId="{7A58E03E-A4A1-479A-ABB6-F8D8C13800CA}">
      <dgm:prSet/>
      <dgm:spPr/>
      <dgm:t>
        <a:bodyPr/>
        <a:lstStyle/>
        <a:p>
          <a:r>
            <a:rPr lang="en-US" dirty="0" smtClean="0"/>
            <a:t>transport</a:t>
          </a:r>
          <a:endParaRPr lang="ru-RU" dirty="0"/>
        </a:p>
      </dgm:t>
    </dgm:pt>
    <dgm:pt modelId="{F44E3B97-0C35-4A95-B240-4EDEFAFAEAB1}" type="parTrans" cxnId="{A6F9D83D-D01D-4F8A-83C3-005A3DEE5F19}">
      <dgm:prSet/>
      <dgm:spPr/>
      <dgm:t>
        <a:bodyPr/>
        <a:lstStyle/>
        <a:p>
          <a:endParaRPr lang="ru-RU"/>
        </a:p>
      </dgm:t>
    </dgm:pt>
    <dgm:pt modelId="{DE37C5F4-4356-485A-8CD2-667042A90618}" type="sibTrans" cxnId="{A6F9D83D-D01D-4F8A-83C3-005A3DEE5F19}">
      <dgm:prSet/>
      <dgm:spPr/>
      <dgm:t>
        <a:bodyPr/>
        <a:lstStyle/>
        <a:p>
          <a:endParaRPr lang="ru-RU"/>
        </a:p>
      </dgm:t>
    </dgm:pt>
    <dgm:pt modelId="{F457821E-38BF-4460-B8AB-C3BBFADB668F}" type="pres">
      <dgm:prSet presAssocID="{8AFFD941-D2B2-4897-863B-007176AD3E0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3A427D1-F167-4DAF-A5E5-24D1C09A04B6}" type="pres">
      <dgm:prSet presAssocID="{660E7DE5-15BF-4D02-ABBA-AAC0C3D34FE7}" presName="singleCycle" presStyleCnt="0"/>
      <dgm:spPr/>
    </dgm:pt>
    <dgm:pt modelId="{2FE0488B-8E5C-49AF-9A00-55A80F133EA6}" type="pres">
      <dgm:prSet presAssocID="{660E7DE5-15BF-4D02-ABBA-AAC0C3D34FE7}" presName="singleCenter" presStyleLbl="node1" presStyleIdx="0" presStyleCnt="6" custScaleX="84853" custScaleY="108957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D8D49A83-A947-4C93-AB8E-EAD50416721F}" type="pres">
      <dgm:prSet presAssocID="{349843C0-0C5C-4340-8E13-2FBCF4816736}" presName="Name56" presStyleLbl="parChTrans1D2" presStyleIdx="0" presStyleCnt="5"/>
      <dgm:spPr/>
      <dgm:t>
        <a:bodyPr/>
        <a:lstStyle/>
        <a:p>
          <a:endParaRPr lang="ru-RU"/>
        </a:p>
      </dgm:t>
    </dgm:pt>
    <dgm:pt modelId="{276A2074-359F-4521-A727-C42C91125588}" type="pres">
      <dgm:prSet presAssocID="{6AA484F9-7547-455B-B0C0-8928D187759A}" presName="text0" presStyleLbl="node1" presStyleIdx="1" presStyleCnt="6" custRadScaleRad="87289" custRadScaleInc="-92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64591-B023-4C6C-9F62-19680359E40F}" type="pres">
      <dgm:prSet presAssocID="{695CDAA5-6DFC-46FB-9E0C-9E4AA753C594}" presName="Name56" presStyleLbl="parChTrans1D2" presStyleIdx="1" presStyleCnt="5"/>
      <dgm:spPr/>
      <dgm:t>
        <a:bodyPr/>
        <a:lstStyle/>
        <a:p>
          <a:endParaRPr lang="ru-RU"/>
        </a:p>
      </dgm:t>
    </dgm:pt>
    <dgm:pt modelId="{648F862A-DEF7-4C68-8B90-2C28FD1EC3BD}" type="pres">
      <dgm:prSet presAssocID="{36123BAC-B41B-4D6C-8E5A-1E8D1A2AF1FD}" presName="text0" presStyleLbl="node1" presStyleIdx="2" presStyleCnt="6" custRadScaleRad="98079" custRadScaleInc="-65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B788E2-1F9D-4A7B-ACFA-35C5EB4369AD}" type="pres">
      <dgm:prSet presAssocID="{C3F1FE30-02CB-46A3-BF0D-1CC9EB483D0F}" presName="Name56" presStyleLbl="parChTrans1D2" presStyleIdx="2" presStyleCnt="5"/>
      <dgm:spPr/>
      <dgm:t>
        <a:bodyPr/>
        <a:lstStyle/>
        <a:p>
          <a:endParaRPr lang="ru-RU"/>
        </a:p>
      </dgm:t>
    </dgm:pt>
    <dgm:pt modelId="{ABF45C71-4076-43F1-BF0E-6DC5C634749E}" type="pres">
      <dgm:prSet presAssocID="{F648B03A-48B3-4DE6-B15D-84FDD9988418}" presName="text0" presStyleLbl="node1" presStyleIdx="3" presStyleCnt="6" custRadScaleRad="83663" custRadScaleInc="-114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CE7AA-61FC-45EA-A2A0-4D80D9C433F0}" type="pres">
      <dgm:prSet presAssocID="{FC28AED0-610B-46E0-9879-0B4288DEE715}" presName="Name56" presStyleLbl="parChTrans1D2" presStyleIdx="3" presStyleCnt="5"/>
      <dgm:spPr/>
      <dgm:t>
        <a:bodyPr/>
        <a:lstStyle/>
        <a:p>
          <a:endParaRPr lang="ru-RU"/>
        </a:p>
      </dgm:t>
    </dgm:pt>
    <dgm:pt modelId="{4DD4522D-D1AA-4F8B-825D-FB9173B028BF}" type="pres">
      <dgm:prSet presAssocID="{A88B88B4-1F64-4EAC-83C3-16D0FE5226EC}" presName="text0" presStyleLbl="node1" presStyleIdx="4" presStyleCnt="6" custScaleX="111351" custRadScaleRad="72808" custRadScaleInc="-105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35A058-8435-49D5-8F3C-00600CAB0228}" type="pres">
      <dgm:prSet presAssocID="{F44E3B97-0C35-4A95-B240-4EDEFAFAEAB1}" presName="Name56" presStyleLbl="parChTrans1D2" presStyleIdx="4" presStyleCnt="5"/>
      <dgm:spPr/>
      <dgm:t>
        <a:bodyPr/>
        <a:lstStyle/>
        <a:p>
          <a:endParaRPr lang="ru-RU"/>
        </a:p>
      </dgm:t>
    </dgm:pt>
    <dgm:pt modelId="{2904A5F8-0065-4EFA-8A6B-EF16294AC1FA}" type="pres">
      <dgm:prSet presAssocID="{7A58E03E-A4A1-479A-ABB6-F8D8C13800CA}" presName="text0" presStyleLbl="node1" presStyleIdx="5" presStyleCnt="6" custScaleX="92176" custRadScaleRad="78329" custRadScaleInc="-53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7BDC16-FB05-4829-82EC-A56BC2F37E7F}" type="presOf" srcId="{8AFFD941-D2B2-4897-863B-007176AD3E04}" destId="{F457821E-38BF-4460-B8AB-C3BBFADB668F}" srcOrd="0" destOrd="0" presId="urn:microsoft.com/office/officeart/2008/layout/RadialCluster"/>
    <dgm:cxn modelId="{2044E209-71C8-42E3-9346-5713B64294BC}" srcId="{660E7DE5-15BF-4D02-ABBA-AAC0C3D34FE7}" destId="{36123BAC-B41B-4D6C-8E5A-1E8D1A2AF1FD}" srcOrd="1" destOrd="0" parTransId="{695CDAA5-6DFC-46FB-9E0C-9E4AA753C594}" sibTransId="{9B64932D-4C20-428C-95C1-D4F108F78FAB}"/>
    <dgm:cxn modelId="{CE8D9662-7786-4416-9D95-ECEF24AB19D1}" type="presOf" srcId="{F648B03A-48B3-4DE6-B15D-84FDD9988418}" destId="{ABF45C71-4076-43F1-BF0E-6DC5C634749E}" srcOrd="0" destOrd="0" presId="urn:microsoft.com/office/officeart/2008/layout/RadialCluster"/>
    <dgm:cxn modelId="{B85E02F9-8B27-43E1-AEB3-83805442B671}" type="presOf" srcId="{36123BAC-B41B-4D6C-8E5A-1E8D1A2AF1FD}" destId="{648F862A-DEF7-4C68-8B90-2C28FD1EC3BD}" srcOrd="0" destOrd="0" presId="urn:microsoft.com/office/officeart/2008/layout/RadialCluster"/>
    <dgm:cxn modelId="{5C5BC100-978D-4928-A14A-3582FBFB0EA1}" type="presOf" srcId="{349843C0-0C5C-4340-8E13-2FBCF4816736}" destId="{D8D49A83-A947-4C93-AB8E-EAD50416721F}" srcOrd="0" destOrd="0" presId="urn:microsoft.com/office/officeart/2008/layout/RadialCluster"/>
    <dgm:cxn modelId="{565B3C75-AFB6-4FD5-98E6-028FBA823E02}" type="presOf" srcId="{7A58E03E-A4A1-479A-ABB6-F8D8C13800CA}" destId="{2904A5F8-0065-4EFA-8A6B-EF16294AC1FA}" srcOrd="0" destOrd="0" presId="urn:microsoft.com/office/officeart/2008/layout/RadialCluster"/>
    <dgm:cxn modelId="{9B2B6886-3BA6-4C07-9CA2-D9AE1E179416}" type="presOf" srcId="{A88B88B4-1F64-4EAC-83C3-16D0FE5226EC}" destId="{4DD4522D-D1AA-4F8B-825D-FB9173B028BF}" srcOrd="0" destOrd="0" presId="urn:microsoft.com/office/officeart/2008/layout/RadialCluster"/>
    <dgm:cxn modelId="{2CE9162A-D377-445C-9DC9-C510E3E64275}" type="presOf" srcId="{6AA484F9-7547-455B-B0C0-8928D187759A}" destId="{276A2074-359F-4521-A727-C42C91125588}" srcOrd="0" destOrd="0" presId="urn:microsoft.com/office/officeart/2008/layout/RadialCluster"/>
    <dgm:cxn modelId="{491B1746-984B-4471-9AB9-8923221C7D67}" type="presOf" srcId="{695CDAA5-6DFC-46FB-9E0C-9E4AA753C594}" destId="{4CC64591-B023-4C6C-9F62-19680359E40F}" srcOrd="0" destOrd="0" presId="urn:microsoft.com/office/officeart/2008/layout/RadialCluster"/>
    <dgm:cxn modelId="{66D369CC-3471-44D3-854F-AF7D34321269}" srcId="{660E7DE5-15BF-4D02-ABBA-AAC0C3D34FE7}" destId="{A88B88B4-1F64-4EAC-83C3-16D0FE5226EC}" srcOrd="3" destOrd="0" parTransId="{FC28AED0-610B-46E0-9879-0B4288DEE715}" sibTransId="{799F6CF4-C228-49D1-B6B4-FD1B6735C77D}"/>
    <dgm:cxn modelId="{B3FC1595-91B1-4181-B930-7F4EA6D2FB75}" srcId="{660E7DE5-15BF-4D02-ABBA-AAC0C3D34FE7}" destId="{6AA484F9-7547-455B-B0C0-8928D187759A}" srcOrd="0" destOrd="0" parTransId="{349843C0-0C5C-4340-8E13-2FBCF4816736}" sibTransId="{20A5DFAD-88E6-44D4-9987-32FBAB552B82}"/>
    <dgm:cxn modelId="{945EC4EE-D77B-4A12-8BF9-0E64AE3B3DA5}" type="presOf" srcId="{660E7DE5-15BF-4D02-ABBA-AAC0C3D34FE7}" destId="{2FE0488B-8E5C-49AF-9A00-55A80F133EA6}" srcOrd="0" destOrd="0" presId="urn:microsoft.com/office/officeart/2008/layout/RadialCluster"/>
    <dgm:cxn modelId="{A6F9D83D-D01D-4F8A-83C3-005A3DEE5F19}" srcId="{660E7DE5-15BF-4D02-ABBA-AAC0C3D34FE7}" destId="{7A58E03E-A4A1-479A-ABB6-F8D8C13800CA}" srcOrd="4" destOrd="0" parTransId="{F44E3B97-0C35-4A95-B240-4EDEFAFAEAB1}" sibTransId="{DE37C5F4-4356-485A-8CD2-667042A90618}"/>
    <dgm:cxn modelId="{9D486CDF-2C62-451D-84D7-3A7E8CF8B351}" type="presOf" srcId="{C3F1FE30-02CB-46A3-BF0D-1CC9EB483D0F}" destId="{47B788E2-1F9D-4A7B-ACFA-35C5EB4369AD}" srcOrd="0" destOrd="0" presId="urn:microsoft.com/office/officeart/2008/layout/RadialCluster"/>
    <dgm:cxn modelId="{D7310E26-630F-492B-9CA0-F43DD16A4808}" type="presOf" srcId="{FC28AED0-610B-46E0-9879-0B4288DEE715}" destId="{6E2CE7AA-61FC-45EA-A2A0-4D80D9C433F0}" srcOrd="0" destOrd="0" presId="urn:microsoft.com/office/officeart/2008/layout/RadialCluster"/>
    <dgm:cxn modelId="{049D6BD5-A727-4C70-A010-FAF60B4E7EB4}" srcId="{660E7DE5-15BF-4D02-ABBA-AAC0C3D34FE7}" destId="{F648B03A-48B3-4DE6-B15D-84FDD9988418}" srcOrd="2" destOrd="0" parTransId="{C3F1FE30-02CB-46A3-BF0D-1CC9EB483D0F}" sibTransId="{6ADE9E64-DB95-498D-B8B4-0EB7E4B45FC1}"/>
    <dgm:cxn modelId="{A7D915CA-AED7-4610-9EA2-36F0C18A5467}" srcId="{8AFFD941-D2B2-4897-863B-007176AD3E04}" destId="{660E7DE5-15BF-4D02-ABBA-AAC0C3D34FE7}" srcOrd="0" destOrd="0" parTransId="{E0CBF3DF-101E-4C21-9E98-6776ECEB6A90}" sibTransId="{956B6D0F-383F-493D-8074-DC6905F49722}"/>
    <dgm:cxn modelId="{72AB35CA-E6E0-408F-A137-DE5A37351B3D}" type="presOf" srcId="{F44E3B97-0C35-4A95-B240-4EDEFAFAEAB1}" destId="{7535A058-8435-49D5-8F3C-00600CAB0228}" srcOrd="0" destOrd="0" presId="urn:microsoft.com/office/officeart/2008/layout/RadialCluster"/>
    <dgm:cxn modelId="{D6C38576-75D3-45C6-AFA2-A0A5D6B75FAD}" type="presParOf" srcId="{F457821E-38BF-4460-B8AB-C3BBFADB668F}" destId="{63A427D1-F167-4DAF-A5E5-24D1C09A04B6}" srcOrd="0" destOrd="0" presId="urn:microsoft.com/office/officeart/2008/layout/RadialCluster"/>
    <dgm:cxn modelId="{C5C276D5-5230-45AD-944F-A6A6DB32FA47}" type="presParOf" srcId="{63A427D1-F167-4DAF-A5E5-24D1C09A04B6}" destId="{2FE0488B-8E5C-49AF-9A00-55A80F133EA6}" srcOrd="0" destOrd="0" presId="urn:microsoft.com/office/officeart/2008/layout/RadialCluster"/>
    <dgm:cxn modelId="{20F7056A-C54B-4523-A622-7F371AAC71B6}" type="presParOf" srcId="{63A427D1-F167-4DAF-A5E5-24D1C09A04B6}" destId="{D8D49A83-A947-4C93-AB8E-EAD50416721F}" srcOrd="1" destOrd="0" presId="urn:microsoft.com/office/officeart/2008/layout/RadialCluster"/>
    <dgm:cxn modelId="{79F5752F-B84E-4359-8594-D7B491487CBC}" type="presParOf" srcId="{63A427D1-F167-4DAF-A5E5-24D1C09A04B6}" destId="{276A2074-359F-4521-A727-C42C91125588}" srcOrd="2" destOrd="0" presId="urn:microsoft.com/office/officeart/2008/layout/RadialCluster"/>
    <dgm:cxn modelId="{54CFA36C-F32E-4FC7-A24D-4E3F338A055B}" type="presParOf" srcId="{63A427D1-F167-4DAF-A5E5-24D1C09A04B6}" destId="{4CC64591-B023-4C6C-9F62-19680359E40F}" srcOrd="3" destOrd="0" presId="urn:microsoft.com/office/officeart/2008/layout/RadialCluster"/>
    <dgm:cxn modelId="{F3AAE440-D91F-4E40-8175-C4130B583D88}" type="presParOf" srcId="{63A427D1-F167-4DAF-A5E5-24D1C09A04B6}" destId="{648F862A-DEF7-4C68-8B90-2C28FD1EC3BD}" srcOrd="4" destOrd="0" presId="urn:microsoft.com/office/officeart/2008/layout/RadialCluster"/>
    <dgm:cxn modelId="{0C77604B-A9D2-414B-8CEB-5E68135E43A8}" type="presParOf" srcId="{63A427D1-F167-4DAF-A5E5-24D1C09A04B6}" destId="{47B788E2-1F9D-4A7B-ACFA-35C5EB4369AD}" srcOrd="5" destOrd="0" presId="urn:microsoft.com/office/officeart/2008/layout/RadialCluster"/>
    <dgm:cxn modelId="{07B07B54-5171-4C0F-8942-EE92C9B6FFE3}" type="presParOf" srcId="{63A427D1-F167-4DAF-A5E5-24D1C09A04B6}" destId="{ABF45C71-4076-43F1-BF0E-6DC5C634749E}" srcOrd="6" destOrd="0" presId="urn:microsoft.com/office/officeart/2008/layout/RadialCluster"/>
    <dgm:cxn modelId="{30E547CE-6745-4513-A3B7-977B0401F300}" type="presParOf" srcId="{63A427D1-F167-4DAF-A5E5-24D1C09A04B6}" destId="{6E2CE7AA-61FC-45EA-A2A0-4D80D9C433F0}" srcOrd="7" destOrd="0" presId="urn:microsoft.com/office/officeart/2008/layout/RadialCluster"/>
    <dgm:cxn modelId="{03D7A971-D9B3-44B1-A2D0-59416877F5D2}" type="presParOf" srcId="{63A427D1-F167-4DAF-A5E5-24D1C09A04B6}" destId="{4DD4522D-D1AA-4F8B-825D-FB9173B028BF}" srcOrd="8" destOrd="0" presId="urn:microsoft.com/office/officeart/2008/layout/RadialCluster"/>
    <dgm:cxn modelId="{6D835927-2D3E-4A0F-850C-41257E691D1C}" type="presParOf" srcId="{63A427D1-F167-4DAF-A5E5-24D1C09A04B6}" destId="{7535A058-8435-49D5-8F3C-00600CAB0228}" srcOrd="9" destOrd="0" presId="urn:microsoft.com/office/officeart/2008/layout/RadialCluster"/>
    <dgm:cxn modelId="{921D8C1D-733D-4A1B-852D-0F5A03628A06}" type="presParOf" srcId="{63A427D1-F167-4DAF-A5E5-24D1C09A04B6}" destId="{2904A5F8-0065-4EFA-8A6B-EF16294AC1FA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CA7EDA-EE96-4E1B-BF80-22B6918893D6}" type="doc">
      <dgm:prSet loTypeId="urn:microsoft.com/office/officeart/2005/8/layout/radial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203CE08-7836-423B-88B4-1F82E3F42E6A}">
      <dgm:prSet phldrT="[Текст]" custT="1"/>
      <dgm:spPr/>
      <dgm:t>
        <a:bodyPr/>
        <a:lstStyle/>
        <a:p>
          <a:r>
            <a:rPr lang="ru-RU" sz="2800" dirty="0" err="1" smtClean="0"/>
            <a:t>метапредметы</a:t>
          </a:r>
          <a:endParaRPr lang="ru-RU" sz="2800" dirty="0"/>
        </a:p>
      </dgm:t>
    </dgm:pt>
    <dgm:pt modelId="{7D785E1F-B4FC-4473-A710-04094E4F4D67}" type="parTrans" cxnId="{C4CC9B24-72D8-41AD-A6BD-2BC4DEF9074C}">
      <dgm:prSet/>
      <dgm:spPr/>
      <dgm:t>
        <a:bodyPr/>
        <a:lstStyle/>
        <a:p>
          <a:endParaRPr lang="ru-RU" sz="2800"/>
        </a:p>
      </dgm:t>
    </dgm:pt>
    <dgm:pt modelId="{9AA84629-A4BA-4338-960F-CC7FBDE476FA}" type="sibTrans" cxnId="{C4CC9B24-72D8-41AD-A6BD-2BC4DEF9074C}">
      <dgm:prSet/>
      <dgm:spPr/>
      <dgm:t>
        <a:bodyPr/>
        <a:lstStyle/>
        <a:p>
          <a:endParaRPr lang="ru-RU" sz="2800"/>
        </a:p>
      </dgm:t>
    </dgm:pt>
    <dgm:pt modelId="{9075D92F-9B04-4385-B100-6829A42DC54C}">
      <dgm:prSet phldrT="[Текст]" custT="1"/>
      <dgm:spPr/>
      <dgm:t>
        <a:bodyPr/>
        <a:lstStyle/>
        <a:p>
          <a:r>
            <a:rPr lang="ru-RU" sz="2800" b="1" dirty="0" smtClean="0"/>
            <a:t>зна</a:t>
          </a:r>
          <a:r>
            <a:rPr lang="ru-RU" sz="2800" dirty="0" smtClean="0"/>
            <a:t>ние</a:t>
          </a:r>
          <a:endParaRPr lang="ru-RU" sz="2800" dirty="0"/>
        </a:p>
      </dgm:t>
    </dgm:pt>
    <dgm:pt modelId="{BFA95EB5-C3EC-4A7C-A0AE-0F6F957FC1D1}" type="parTrans" cxnId="{09B5B3FC-3C79-4B97-9F27-829285150F4C}">
      <dgm:prSet/>
      <dgm:spPr/>
      <dgm:t>
        <a:bodyPr/>
        <a:lstStyle/>
        <a:p>
          <a:endParaRPr lang="ru-RU" sz="2800"/>
        </a:p>
      </dgm:t>
    </dgm:pt>
    <dgm:pt modelId="{AA6A5E1B-C4DC-436D-B0E2-D958BDEE99B6}" type="sibTrans" cxnId="{09B5B3FC-3C79-4B97-9F27-829285150F4C}">
      <dgm:prSet/>
      <dgm:spPr/>
      <dgm:t>
        <a:bodyPr/>
        <a:lstStyle/>
        <a:p>
          <a:endParaRPr lang="ru-RU" sz="2800"/>
        </a:p>
      </dgm:t>
    </dgm:pt>
    <dgm:pt modelId="{FC5BD384-CA30-4FE7-A8DD-8D64FEF45BFD}">
      <dgm:prSet phldrT="[Текст]" custT="1"/>
      <dgm:spPr/>
      <dgm:t>
        <a:bodyPr/>
        <a:lstStyle/>
        <a:p>
          <a:r>
            <a:rPr lang="ru-RU" sz="2800" dirty="0" smtClean="0"/>
            <a:t>знак</a:t>
          </a:r>
          <a:endParaRPr lang="ru-RU" sz="2800" dirty="0"/>
        </a:p>
      </dgm:t>
    </dgm:pt>
    <dgm:pt modelId="{67582027-FA32-4169-A0A3-C2DCF15C39B4}" type="parTrans" cxnId="{9E6F9217-528A-4FE9-9A19-0126E1F014AF}">
      <dgm:prSet/>
      <dgm:spPr/>
      <dgm:t>
        <a:bodyPr/>
        <a:lstStyle/>
        <a:p>
          <a:endParaRPr lang="ru-RU" sz="2800"/>
        </a:p>
      </dgm:t>
    </dgm:pt>
    <dgm:pt modelId="{69788F6C-BA78-433A-B7DB-AF1D9F9B0CC8}" type="sibTrans" cxnId="{9E6F9217-528A-4FE9-9A19-0126E1F014AF}">
      <dgm:prSet/>
      <dgm:spPr/>
      <dgm:t>
        <a:bodyPr/>
        <a:lstStyle/>
        <a:p>
          <a:endParaRPr lang="ru-RU" sz="2800"/>
        </a:p>
      </dgm:t>
    </dgm:pt>
    <dgm:pt modelId="{AB1AABAF-77D1-4E61-B6B4-64FF05E49887}">
      <dgm:prSet phldrT="[Текст]" custT="1"/>
      <dgm:spPr/>
      <dgm:t>
        <a:bodyPr/>
        <a:lstStyle/>
        <a:p>
          <a:r>
            <a:rPr lang="ru-RU" sz="2800" i="1" dirty="0" smtClean="0"/>
            <a:t>пр</a:t>
          </a:r>
          <a:r>
            <a:rPr lang="ru-RU" sz="2800" dirty="0" smtClean="0"/>
            <a:t>облема</a:t>
          </a:r>
          <a:endParaRPr lang="ru-RU" sz="2800" dirty="0"/>
        </a:p>
      </dgm:t>
    </dgm:pt>
    <dgm:pt modelId="{9E460F10-41DC-4838-9AC6-26853538FC35}" type="parTrans" cxnId="{C276A104-7FEF-464C-93A3-F508D5DF95A1}">
      <dgm:prSet/>
      <dgm:spPr/>
      <dgm:t>
        <a:bodyPr/>
        <a:lstStyle/>
        <a:p>
          <a:endParaRPr lang="ru-RU" sz="2800"/>
        </a:p>
      </dgm:t>
    </dgm:pt>
    <dgm:pt modelId="{F291FB2F-B601-4353-9B1D-771597EF2E2C}" type="sibTrans" cxnId="{C276A104-7FEF-464C-93A3-F508D5DF95A1}">
      <dgm:prSet/>
      <dgm:spPr/>
      <dgm:t>
        <a:bodyPr/>
        <a:lstStyle/>
        <a:p>
          <a:endParaRPr lang="ru-RU" sz="2800"/>
        </a:p>
      </dgm:t>
    </dgm:pt>
    <dgm:pt modelId="{D16D00FA-EF80-41D5-8889-62DA14506AFE}">
      <dgm:prSet custT="1"/>
      <dgm:spPr/>
      <dgm:t>
        <a:bodyPr/>
        <a:lstStyle/>
        <a:p>
          <a:r>
            <a:rPr lang="ru-RU" sz="2800" dirty="0" smtClean="0"/>
            <a:t>число</a:t>
          </a:r>
          <a:endParaRPr lang="ru-RU" sz="2800" dirty="0"/>
        </a:p>
      </dgm:t>
    </dgm:pt>
    <dgm:pt modelId="{7DAFB115-1597-44B8-9C1A-4A734E40412D}" type="parTrans" cxnId="{CD5E0CB5-0472-4C3B-B18B-1CC59CAB77CA}">
      <dgm:prSet/>
      <dgm:spPr/>
      <dgm:t>
        <a:bodyPr/>
        <a:lstStyle/>
        <a:p>
          <a:endParaRPr lang="ru-RU" sz="2800"/>
        </a:p>
      </dgm:t>
    </dgm:pt>
    <dgm:pt modelId="{49C29628-3D9C-4799-B6C3-266D7D388718}" type="sibTrans" cxnId="{CD5E0CB5-0472-4C3B-B18B-1CC59CAB77CA}">
      <dgm:prSet/>
      <dgm:spPr/>
      <dgm:t>
        <a:bodyPr/>
        <a:lstStyle/>
        <a:p>
          <a:endParaRPr lang="ru-RU" sz="2800"/>
        </a:p>
      </dgm:t>
    </dgm:pt>
    <dgm:pt modelId="{AB84AB57-9158-4906-A693-9831D66DB9D0}">
      <dgm:prSet custT="1"/>
      <dgm:spPr/>
      <dgm:t>
        <a:bodyPr/>
        <a:lstStyle/>
        <a:p>
          <a:r>
            <a:rPr lang="ru-RU" sz="2800" dirty="0" smtClean="0"/>
            <a:t>культура</a:t>
          </a:r>
          <a:endParaRPr lang="ru-RU" sz="2800" dirty="0"/>
        </a:p>
      </dgm:t>
    </dgm:pt>
    <dgm:pt modelId="{2623C03F-373B-4AB4-9A56-20DC439A8598}" type="parTrans" cxnId="{D941699F-4A9A-468E-8D3B-2AAA5257D583}">
      <dgm:prSet/>
      <dgm:spPr/>
      <dgm:t>
        <a:bodyPr/>
        <a:lstStyle/>
        <a:p>
          <a:endParaRPr lang="ru-RU" sz="2800"/>
        </a:p>
      </dgm:t>
    </dgm:pt>
    <dgm:pt modelId="{ED404D04-031D-4770-9B64-F431B043FB97}" type="sibTrans" cxnId="{D941699F-4A9A-468E-8D3B-2AAA5257D583}">
      <dgm:prSet/>
      <dgm:spPr/>
      <dgm:t>
        <a:bodyPr/>
        <a:lstStyle/>
        <a:p>
          <a:endParaRPr lang="ru-RU" sz="2800"/>
        </a:p>
      </dgm:t>
    </dgm:pt>
    <dgm:pt modelId="{43F38C1E-5A76-47C3-ACC4-24B963D1F78E}">
      <dgm:prSet custT="1"/>
      <dgm:spPr/>
      <dgm:t>
        <a:bodyPr/>
        <a:lstStyle/>
        <a:p>
          <a:r>
            <a:rPr lang="ru-RU" sz="2800" dirty="0" smtClean="0"/>
            <a:t>смысл</a:t>
          </a:r>
          <a:endParaRPr lang="ru-RU" sz="2800" dirty="0"/>
        </a:p>
      </dgm:t>
    </dgm:pt>
    <dgm:pt modelId="{3B9369A8-56D6-46EE-AEE1-6B6A1AC73241}" type="parTrans" cxnId="{B4D5338A-A957-4FBA-857A-B8EC6192BE3C}">
      <dgm:prSet/>
      <dgm:spPr/>
      <dgm:t>
        <a:bodyPr/>
        <a:lstStyle/>
        <a:p>
          <a:endParaRPr lang="ru-RU" sz="2800"/>
        </a:p>
      </dgm:t>
    </dgm:pt>
    <dgm:pt modelId="{2C0F6C0F-D76B-4471-AC56-BF96884F22DD}" type="sibTrans" cxnId="{B4D5338A-A957-4FBA-857A-B8EC6192BE3C}">
      <dgm:prSet/>
      <dgm:spPr/>
      <dgm:t>
        <a:bodyPr/>
        <a:lstStyle/>
        <a:p>
          <a:endParaRPr lang="ru-RU" sz="2800"/>
        </a:p>
      </dgm:t>
    </dgm:pt>
    <dgm:pt modelId="{7296B396-2CB1-4BDA-A749-72DC202313FD}">
      <dgm:prSet custT="1"/>
      <dgm:spPr/>
      <dgm:t>
        <a:bodyPr/>
        <a:lstStyle/>
        <a:p>
          <a:r>
            <a:rPr lang="ru-RU" sz="2800" dirty="0" smtClean="0"/>
            <a:t>ситуация</a:t>
          </a:r>
          <a:endParaRPr lang="ru-RU" sz="2800" dirty="0"/>
        </a:p>
      </dgm:t>
    </dgm:pt>
    <dgm:pt modelId="{D8E1FFBB-F18A-4470-8358-1BCF543F661C}" type="parTrans" cxnId="{4A1F64EB-C80D-4F64-88AD-531A74ADDB2F}">
      <dgm:prSet/>
      <dgm:spPr/>
      <dgm:t>
        <a:bodyPr/>
        <a:lstStyle/>
        <a:p>
          <a:endParaRPr lang="ru-RU" sz="2800"/>
        </a:p>
      </dgm:t>
    </dgm:pt>
    <dgm:pt modelId="{5045F97A-F315-4D88-B6B7-4EBD8B5F1ED0}" type="sibTrans" cxnId="{4A1F64EB-C80D-4F64-88AD-531A74ADDB2F}">
      <dgm:prSet/>
      <dgm:spPr/>
      <dgm:t>
        <a:bodyPr/>
        <a:lstStyle/>
        <a:p>
          <a:endParaRPr lang="ru-RU" sz="2800"/>
        </a:p>
      </dgm:t>
    </dgm:pt>
    <dgm:pt modelId="{F035F0EF-D009-4982-AE82-94F739C45835}">
      <dgm:prSet custT="1"/>
      <dgm:spPr/>
      <dgm:t>
        <a:bodyPr/>
        <a:lstStyle/>
        <a:p>
          <a:r>
            <a:rPr lang="ru-RU" sz="2800" dirty="0" smtClean="0"/>
            <a:t>задача</a:t>
          </a:r>
          <a:endParaRPr lang="ru-RU" sz="2800" dirty="0"/>
        </a:p>
      </dgm:t>
    </dgm:pt>
    <dgm:pt modelId="{C90164D0-6D9B-4C61-9B58-A81819B3E991}" type="parTrans" cxnId="{12FB7486-3068-452D-AA0C-71C909FB5258}">
      <dgm:prSet/>
      <dgm:spPr/>
      <dgm:t>
        <a:bodyPr/>
        <a:lstStyle/>
        <a:p>
          <a:endParaRPr lang="ru-RU" sz="2800"/>
        </a:p>
      </dgm:t>
    </dgm:pt>
    <dgm:pt modelId="{4D8222DB-4B9C-4C1F-9D23-88DD501B73DD}" type="sibTrans" cxnId="{12FB7486-3068-452D-AA0C-71C909FB5258}">
      <dgm:prSet/>
      <dgm:spPr/>
      <dgm:t>
        <a:bodyPr/>
        <a:lstStyle/>
        <a:p>
          <a:endParaRPr lang="ru-RU" sz="2800"/>
        </a:p>
      </dgm:t>
    </dgm:pt>
    <dgm:pt modelId="{48A8DF61-153B-4507-91C4-8B622BE594B0}" type="pres">
      <dgm:prSet presAssocID="{85CA7EDA-EE96-4E1B-BF80-22B6918893D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19FE6A-D87B-4640-9CE2-D0547214FC98}" type="pres">
      <dgm:prSet presAssocID="{0203CE08-7836-423B-88B4-1F82E3F42E6A}" presName="centerShape" presStyleLbl="node0" presStyleIdx="0" presStyleCnt="1" custScaleX="130291" custScaleY="103711" custLinFactNeighborX="576" custLinFactNeighborY="-4477"/>
      <dgm:spPr/>
      <dgm:t>
        <a:bodyPr/>
        <a:lstStyle/>
        <a:p>
          <a:endParaRPr lang="ru-RU"/>
        </a:p>
      </dgm:t>
    </dgm:pt>
    <dgm:pt modelId="{8BEA6DE9-3A1D-4CBF-ABE2-356A0A26D98E}" type="pres">
      <dgm:prSet presAssocID="{BFA95EB5-C3EC-4A7C-A0AE-0F6F957FC1D1}" presName="parTrans" presStyleLbl="bgSibTrans2D1" presStyleIdx="0" presStyleCnt="8"/>
      <dgm:spPr/>
      <dgm:t>
        <a:bodyPr/>
        <a:lstStyle/>
        <a:p>
          <a:endParaRPr lang="ru-RU"/>
        </a:p>
      </dgm:t>
    </dgm:pt>
    <dgm:pt modelId="{7CC0D47E-DC2D-4F0A-98A4-EB758D9A9CDB}" type="pres">
      <dgm:prSet presAssocID="{9075D92F-9B04-4385-B100-6829A42DC54C}" presName="node" presStyleLbl="node1" presStyleIdx="0" presStyleCnt="8" custScaleX="189976" custScaleY="85207" custRadScaleRad="107538" custRadScaleInc="-74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728AB2-1E60-40B2-BE00-A5969FE12FC7}" type="pres">
      <dgm:prSet presAssocID="{67582027-FA32-4169-A0A3-C2DCF15C39B4}" presName="parTrans" presStyleLbl="bgSibTrans2D1" presStyleIdx="1" presStyleCnt="8"/>
      <dgm:spPr/>
      <dgm:t>
        <a:bodyPr/>
        <a:lstStyle/>
        <a:p>
          <a:endParaRPr lang="ru-RU"/>
        </a:p>
      </dgm:t>
    </dgm:pt>
    <dgm:pt modelId="{BDABC620-97C7-4F52-A4ED-6D93AA421A3B}" type="pres">
      <dgm:prSet presAssocID="{FC5BD384-CA30-4FE7-A8DD-8D64FEF45BFD}" presName="node" presStyleLbl="node1" presStyleIdx="1" presStyleCnt="8" custScaleX="150395" custScaleY="70415" custRadScaleRad="103067" custRadScaleInc="-16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AD23D8-5573-44F8-AD54-9DE564CF3FF1}" type="pres">
      <dgm:prSet presAssocID="{9E460F10-41DC-4838-9AC6-26853538FC35}" presName="parTrans" presStyleLbl="bgSibTrans2D1" presStyleIdx="2" presStyleCnt="8"/>
      <dgm:spPr/>
      <dgm:t>
        <a:bodyPr/>
        <a:lstStyle/>
        <a:p>
          <a:endParaRPr lang="ru-RU"/>
        </a:p>
      </dgm:t>
    </dgm:pt>
    <dgm:pt modelId="{EBE28B43-9E67-4DFE-88C6-DB232692143C}" type="pres">
      <dgm:prSet presAssocID="{AB1AABAF-77D1-4E61-B6B4-64FF05E49887}" presName="node" presStyleLbl="node1" presStyleIdx="2" presStyleCnt="8" custScaleX="212628" custRadScaleRad="136198" custRadScaleInc="-19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E3310D-BDA3-4A46-AF9C-DE60183FEB50}" type="pres">
      <dgm:prSet presAssocID="{7DAFB115-1597-44B8-9C1A-4A734E40412D}" presName="parTrans" presStyleLbl="bgSibTrans2D1" presStyleIdx="3" presStyleCnt="8"/>
      <dgm:spPr/>
      <dgm:t>
        <a:bodyPr/>
        <a:lstStyle/>
        <a:p>
          <a:endParaRPr lang="ru-RU"/>
        </a:p>
      </dgm:t>
    </dgm:pt>
    <dgm:pt modelId="{9AD81D3C-FEB5-4BBF-B3F2-AF6A3D03BCC8}" type="pres">
      <dgm:prSet presAssocID="{D16D00FA-EF80-41D5-8889-62DA14506AFE}" presName="node" presStyleLbl="node1" presStyleIdx="3" presStyleCnt="8" custScaleX="166913" custRadScaleRad="131181" custRadScaleInc="120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546ACD-F269-4C1D-99A4-FAD3FBFBA2B4}" type="pres">
      <dgm:prSet presAssocID="{2623C03F-373B-4AB4-9A56-20DC439A8598}" presName="parTrans" presStyleLbl="bgSibTrans2D1" presStyleIdx="4" presStyleCnt="8"/>
      <dgm:spPr/>
      <dgm:t>
        <a:bodyPr/>
        <a:lstStyle/>
        <a:p>
          <a:endParaRPr lang="ru-RU"/>
        </a:p>
      </dgm:t>
    </dgm:pt>
    <dgm:pt modelId="{BFB8E1EC-BD4B-4185-B55B-8828B8B83DE3}" type="pres">
      <dgm:prSet presAssocID="{AB84AB57-9158-4906-A693-9831D66DB9D0}" presName="node" presStyleLbl="node1" presStyleIdx="4" presStyleCnt="8" custScaleX="183556" custRadScaleRad="125705" custRadScaleInc="386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9549F0-87F4-41AB-A481-E8A52D65276E}" type="pres">
      <dgm:prSet presAssocID="{3B9369A8-56D6-46EE-AEE1-6B6A1AC73241}" presName="parTrans" presStyleLbl="bgSibTrans2D1" presStyleIdx="5" presStyleCnt="8"/>
      <dgm:spPr/>
      <dgm:t>
        <a:bodyPr/>
        <a:lstStyle/>
        <a:p>
          <a:endParaRPr lang="ru-RU"/>
        </a:p>
      </dgm:t>
    </dgm:pt>
    <dgm:pt modelId="{E0DD3AE1-F679-4665-83D4-CC1C65273F63}" type="pres">
      <dgm:prSet presAssocID="{43F38C1E-5A76-47C3-ACC4-24B963D1F78E}" presName="node" presStyleLbl="node1" presStyleIdx="5" presStyleCnt="8" custScaleX="151454" custScaleY="107109" custRadScaleRad="136835" custRadScaleInc="490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2C0777-14F3-41A9-BC4B-18A200174E06}" type="pres">
      <dgm:prSet presAssocID="{D8E1FFBB-F18A-4470-8358-1BCF543F661C}" presName="parTrans" presStyleLbl="bgSibTrans2D1" presStyleIdx="6" presStyleCnt="8"/>
      <dgm:spPr/>
      <dgm:t>
        <a:bodyPr/>
        <a:lstStyle/>
        <a:p>
          <a:endParaRPr lang="ru-RU"/>
        </a:p>
      </dgm:t>
    </dgm:pt>
    <dgm:pt modelId="{878891FA-1198-4854-BBD3-B3FB6510412A}" type="pres">
      <dgm:prSet presAssocID="{7296B396-2CB1-4BDA-A749-72DC202313FD}" presName="node" presStyleLbl="node1" presStyleIdx="6" presStyleCnt="8" custScaleX="169276" custRadScaleRad="117527" custRadScaleInc="461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20EA8-4761-4F34-B88F-21E8DA2AFC94}" type="pres">
      <dgm:prSet presAssocID="{C90164D0-6D9B-4C61-9B58-A81819B3E991}" presName="parTrans" presStyleLbl="bgSibTrans2D1" presStyleIdx="7" presStyleCnt="8"/>
      <dgm:spPr/>
      <dgm:t>
        <a:bodyPr/>
        <a:lstStyle/>
        <a:p>
          <a:endParaRPr lang="ru-RU"/>
        </a:p>
      </dgm:t>
    </dgm:pt>
    <dgm:pt modelId="{7FEBE858-9BFF-4D39-AFDC-6BF4F0FD83F1}" type="pres">
      <dgm:prSet presAssocID="{F035F0EF-D009-4982-AE82-94F739C45835}" presName="node" presStyleLbl="node1" presStyleIdx="7" presStyleCnt="8" custScaleX="195645" custScaleY="86742" custRadScaleRad="94060" custRadScaleInc="921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331375-AE4A-46AA-884A-BD5AEA794FF0}" type="presOf" srcId="{3B9369A8-56D6-46EE-AEE1-6B6A1AC73241}" destId="{909549F0-87F4-41AB-A481-E8A52D65276E}" srcOrd="0" destOrd="0" presId="urn:microsoft.com/office/officeart/2005/8/layout/radial4"/>
    <dgm:cxn modelId="{3FBF0589-BFED-4893-BD2D-7CC32B4A1A61}" type="presOf" srcId="{85CA7EDA-EE96-4E1B-BF80-22B6918893D6}" destId="{48A8DF61-153B-4507-91C4-8B622BE594B0}" srcOrd="0" destOrd="0" presId="urn:microsoft.com/office/officeart/2005/8/layout/radial4"/>
    <dgm:cxn modelId="{C4CC9B24-72D8-41AD-A6BD-2BC4DEF9074C}" srcId="{85CA7EDA-EE96-4E1B-BF80-22B6918893D6}" destId="{0203CE08-7836-423B-88B4-1F82E3F42E6A}" srcOrd="0" destOrd="0" parTransId="{7D785E1F-B4FC-4473-A710-04094E4F4D67}" sibTransId="{9AA84629-A4BA-4338-960F-CC7FBDE476FA}"/>
    <dgm:cxn modelId="{636C05A2-28BE-4D4A-A035-269604F857A5}" type="presOf" srcId="{C90164D0-6D9B-4C61-9B58-A81819B3E991}" destId="{97820EA8-4761-4F34-B88F-21E8DA2AFC94}" srcOrd="0" destOrd="0" presId="urn:microsoft.com/office/officeart/2005/8/layout/radial4"/>
    <dgm:cxn modelId="{B4D5338A-A957-4FBA-857A-B8EC6192BE3C}" srcId="{0203CE08-7836-423B-88B4-1F82E3F42E6A}" destId="{43F38C1E-5A76-47C3-ACC4-24B963D1F78E}" srcOrd="5" destOrd="0" parTransId="{3B9369A8-56D6-46EE-AEE1-6B6A1AC73241}" sibTransId="{2C0F6C0F-D76B-4471-AC56-BF96884F22DD}"/>
    <dgm:cxn modelId="{1A9BD9F4-6365-4AC3-9287-3107F50B3252}" type="presOf" srcId="{F035F0EF-D009-4982-AE82-94F739C45835}" destId="{7FEBE858-9BFF-4D39-AFDC-6BF4F0FD83F1}" srcOrd="0" destOrd="0" presId="urn:microsoft.com/office/officeart/2005/8/layout/radial4"/>
    <dgm:cxn modelId="{CD5E0CB5-0472-4C3B-B18B-1CC59CAB77CA}" srcId="{0203CE08-7836-423B-88B4-1F82E3F42E6A}" destId="{D16D00FA-EF80-41D5-8889-62DA14506AFE}" srcOrd="3" destOrd="0" parTransId="{7DAFB115-1597-44B8-9C1A-4A734E40412D}" sibTransId="{49C29628-3D9C-4799-B6C3-266D7D388718}"/>
    <dgm:cxn modelId="{AB500ADD-C856-4FC0-8C31-9652ED77716A}" type="presOf" srcId="{FC5BD384-CA30-4FE7-A8DD-8D64FEF45BFD}" destId="{BDABC620-97C7-4F52-A4ED-6D93AA421A3B}" srcOrd="0" destOrd="0" presId="urn:microsoft.com/office/officeart/2005/8/layout/radial4"/>
    <dgm:cxn modelId="{921A858C-48B4-4525-AEBF-2CCD3C0730BE}" type="presOf" srcId="{43F38C1E-5A76-47C3-ACC4-24B963D1F78E}" destId="{E0DD3AE1-F679-4665-83D4-CC1C65273F63}" srcOrd="0" destOrd="0" presId="urn:microsoft.com/office/officeart/2005/8/layout/radial4"/>
    <dgm:cxn modelId="{C16F3ECF-884F-473A-804F-EE98E7A4852E}" type="presOf" srcId="{D16D00FA-EF80-41D5-8889-62DA14506AFE}" destId="{9AD81D3C-FEB5-4BBF-B3F2-AF6A3D03BCC8}" srcOrd="0" destOrd="0" presId="urn:microsoft.com/office/officeart/2005/8/layout/radial4"/>
    <dgm:cxn modelId="{D941699F-4A9A-468E-8D3B-2AAA5257D583}" srcId="{0203CE08-7836-423B-88B4-1F82E3F42E6A}" destId="{AB84AB57-9158-4906-A693-9831D66DB9D0}" srcOrd="4" destOrd="0" parTransId="{2623C03F-373B-4AB4-9A56-20DC439A8598}" sibTransId="{ED404D04-031D-4770-9B64-F431B043FB97}"/>
    <dgm:cxn modelId="{C276A104-7FEF-464C-93A3-F508D5DF95A1}" srcId="{0203CE08-7836-423B-88B4-1F82E3F42E6A}" destId="{AB1AABAF-77D1-4E61-B6B4-64FF05E49887}" srcOrd="2" destOrd="0" parTransId="{9E460F10-41DC-4838-9AC6-26853538FC35}" sibTransId="{F291FB2F-B601-4353-9B1D-771597EF2E2C}"/>
    <dgm:cxn modelId="{BDC8DC8D-6328-446E-8F90-0FCD17F1453E}" type="presOf" srcId="{D8E1FFBB-F18A-4470-8358-1BCF543F661C}" destId="{B12C0777-14F3-41A9-BC4B-18A200174E06}" srcOrd="0" destOrd="0" presId="urn:microsoft.com/office/officeart/2005/8/layout/radial4"/>
    <dgm:cxn modelId="{BCB19E3B-0CBA-4BC2-8C6C-C89A3A3D7FED}" type="presOf" srcId="{0203CE08-7836-423B-88B4-1F82E3F42E6A}" destId="{2419FE6A-D87B-4640-9CE2-D0547214FC98}" srcOrd="0" destOrd="0" presId="urn:microsoft.com/office/officeart/2005/8/layout/radial4"/>
    <dgm:cxn modelId="{5693E644-CD65-4E72-AA09-A6D455DCB5FC}" type="presOf" srcId="{9075D92F-9B04-4385-B100-6829A42DC54C}" destId="{7CC0D47E-DC2D-4F0A-98A4-EB758D9A9CDB}" srcOrd="0" destOrd="0" presId="urn:microsoft.com/office/officeart/2005/8/layout/radial4"/>
    <dgm:cxn modelId="{9CD3F28D-04C9-45B0-A830-B7BC9871C6C5}" type="presOf" srcId="{7296B396-2CB1-4BDA-A749-72DC202313FD}" destId="{878891FA-1198-4854-BBD3-B3FB6510412A}" srcOrd="0" destOrd="0" presId="urn:microsoft.com/office/officeart/2005/8/layout/radial4"/>
    <dgm:cxn modelId="{32344335-D866-47A6-82E3-674E684A34FD}" type="presOf" srcId="{67582027-FA32-4169-A0A3-C2DCF15C39B4}" destId="{8E728AB2-1E60-40B2-BE00-A5969FE12FC7}" srcOrd="0" destOrd="0" presId="urn:microsoft.com/office/officeart/2005/8/layout/radial4"/>
    <dgm:cxn modelId="{9E6F9217-528A-4FE9-9A19-0126E1F014AF}" srcId="{0203CE08-7836-423B-88B4-1F82E3F42E6A}" destId="{FC5BD384-CA30-4FE7-A8DD-8D64FEF45BFD}" srcOrd="1" destOrd="0" parTransId="{67582027-FA32-4169-A0A3-C2DCF15C39B4}" sibTransId="{69788F6C-BA78-433A-B7DB-AF1D9F9B0CC8}"/>
    <dgm:cxn modelId="{09B5B3FC-3C79-4B97-9F27-829285150F4C}" srcId="{0203CE08-7836-423B-88B4-1F82E3F42E6A}" destId="{9075D92F-9B04-4385-B100-6829A42DC54C}" srcOrd="0" destOrd="0" parTransId="{BFA95EB5-C3EC-4A7C-A0AE-0F6F957FC1D1}" sibTransId="{AA6A5E1B-C4DC-436D-B0E2-D958BDEE99B6}"/>
    <dgm:cxn modelId="{2CDCDD74-67DF-44C4-9FA4-D25160ADA0D8}" type="presOf" srcId="{7DAFB115-1597-44B8-9C1A-4A734E40412D}" destId="{74E3310D-BDA3-4A46-AF9C-DE60183FEB50}" srcOrd="0" destOrd="0" presId="urn:microsoft.com/office/officeart/2005/8/layout/radial4"/>
    <dgm:cxn modelId="{12FB7486-3068-452D-AA0C-71C909FB5258}" srcId="{0203CE08-7836-423B-88B4-1F82E3F42E6A}" destId="{F035F0EF-D009-4982-AE82-94F739C45835}" srcOrd="7" destOrd="0" parTransId="{C90164D0-6D9B-4C61-9B58-A81819B3E991}" sibTransId="{4D8222DB-4B9C-4C1F-9D23-88DD501B73DD}"/>
    <dgm:cxn modelId="{D5DE6973-AE0D-461F-878D-4D168258BEAF}" type="presOf" srcId="{AB1AABAF-77D1-4E61-B6B4-64FF05E49887}" destId="{EBE28B43-9E67-4DFE-88C6-DB232692143C}" srcOrd="0" destOrd="0" presId="urn:microsoft.com/office/officeart/2005/8/layout/radial4"/>
    <dgm:cxn modelId="{B799C5CF-452E-4995-8DBF-DD44F2B1DB54}" type="presOf" srcId="{9E460F10-41DC-4838-9AC6-26853538FC35}" destId="{75AD23D8-5573-44F8-AD54-9DE564CF3FF1}" srcOrd="0" destOrd="0" presId="urn:microsoft.com/office/officeart/2005/8/layout/radial4"/>
    <dgm:cxn modelId="{4ECEE34C-4526-4194-A616-5DA4AAD1E867}" type="presOf" srcId="{BFA95EB5-C3EC-4A7C-A0AE-0F6F957FC1D1}" destId="{8BEA6DE9-3A1D-4CBF-ABE2-356A0A26D98E}" srcOrd="0" destOrd="0" presId="urn:microsoft.com/office/officeart/2005/8/layout/radial4"/>
    <dgm:cxn modelId="{4A1F64EB-C80D-4F64-88AD-531A74ADDB2F}" srcId="{0203CE08-7836-423B-88B4-1F82E3F42E6A}" destId="{7296B396-2CB1-4BDA-A749-72DC202313FD}" srcOrd="6" destOrd="0" parTransId="{D8E1FFBB-F18A-4470-8358-1BCF543F661C}" sibTransId="{5045F97A-F315-4D88-B6B7-4EBD8B5F1ED0}"/>
    <dgm:cxn modelId="{D21D9B43-2815-4EDC-A98A-7301E5930A5C}" type="presOf" srcId="{2623C03F-373B-4AB4-9A56-20DC439A8598}" destId="{88546ACD-F269-4C1D-99A4-FAD3FBFBA2B4}" srcOrd="0" destOrd="0" presId="urn:microsoft.com/office/officeart/2005/8/layout/radial4"/>
    <dgm:cxn modelId="{40540B44-F382-438A-8EE7-9B9849B738B4}" type="presOf" srcId="{AB84AB57-9158-4906-A693-9831D66DB9D0}" destId="{BFB8E1EC-BD4B-4185-B55B-8828B8B83DE3}" srcOrd="0" destOrd="0" presId="urn:microsoft.com/office/officeart/2005/8/layout/radial4"/>
    <dgm:cxn modelId="{BB9D1146-5E16-4BBA-B76B-9B2CB94683AB}" type="presParOf" srcId="{48A8DF61-153B-4507-91C4-8B622BE594B0}" destId="{2419FE6A-D87B-4640-9CE2-D0547214FC98}" srcOrd="0" destOrd="0" presId="urn:microsoft.com/office/officeart/2005/8/layout/radial4"/>
    <dgm:cxn modelId="{1CD51704-DB90-4872-B307-B8D436CDB99E}" type="presParOf" srcId="{48A8DF61-153B-4507-91C4-8B622BE594B0}" destId="{8BEA6DE9-3A1D-4CBF-ABE2-356A0A26D98E}" srcOrd="1" destOrd="0" presId="urn:microsoft.com/office/officeart/2005/8/layout/radial4"/>
    <dgm:cxn modelId="{3AA6EB32-3CCC-4DFA-A987-0DF03DBBD1A3}" type="presParOf" srcId="{48A8DF61-153B-4507-91C4-8B622BE594B0}" destId="{7CC0D47E-DC2D-4F0A-98A4-EB758D9A9CDB}" srcOrd="2" destOrd="0" presId="urn:microsoft.com/office/officeart/2005/8/layout/radial4"/>
    <dgm:cxn modelId="{B1D094D8-A06D-4B82-8AF7-14D7E2D61A0D}" type="presParOf" srcId="{48A8DF61-153B-4507-91C4-8B622BE594B0}" destId="{8E728AB2-1E60-40B2-BE00-A5969FE12FC7}" srcOrd="3" destOrd="0" presId="urn:microsoft.com/office/officeart/2005/8/layout/radial4"/>
    <dgm:cxn modelId="{356D9AE9-3199-47F9-A29F-E5784FEC15B3}" type="presParOf" srcId="{48A8DF61-153B-4507-91C4-8B622BE594B0}" destId="{BDABC620-97C7-4F52-A4ED-6D93AA421A3B}" srcOrd="4" destOrd="0" presId="urn:microsoft.com/office/officeart/2005/8/layout/radial4"/>
    <dgm:cxn modelId="{B4858277-DB71-4162-BF0A-2C3F6C5E901A}" type="presParOf" srcId="{48A8DF61-153B-4507-91C4-8B622BE594B0}" destId="{75AD23D8-5573-44F8-AD54-9DE564CF3FF1}" srcOrd="5" destOrd="0" presId="urn:microsoft.com/office/officeart/2005/8/layout/radial4"/>
    <dgm:cxn modelId="{1605ABAB-1169-4691-B693-7FAD376F8127}" type="presParOf" srcId="{48A8DF61-153B-4507-91C4-8B622BE594B0}" destId="{EBE28B43-9E67-4DFE-88C6-DB232692143C}" srcOrd="6" destOrd="0" presId="urn:microsoft.com/office/officeart/2005/8/layout/radial4"/>
    <dgm:cxn modelId="{DFDC755A-4142-4E69-B3FB-02FF54E81A81}" type="presParOf" srcId="{48A8DF61-153B-4507-91C4-8B622BE594B0}" destId="{74E3310D-BDA3-4A46-AF9C-DE60183FEB50}" srcOrd="7" destOrd="0" presId="urn:microsoft.com/office/officeart/2005/8/layout/radial4"/>
    <dgm:cxn modelId="{F18DD5DB-E71A-4E52-B23F-17CA4A337296}" type="presParOf" srcId="{48A8DF61-153B-4507-91C4-8B622BE594B0}" destId="{9AD81D3C-FEB5-4BBF-B3F2-AF6A3D03BCC8}" srcOrd="8" destOrd="0" presId="urn:microsoft.com/office/officeart/2005/8/layout/radial4"/>
    <dgm:cxn modelId="{304F0C85-92A7-48E2-B7DF-3E55BD46729E}" type="presParOf" srcId="{48A8DF61-153B-4507-91C4-8B622BE594B0}" destId="{88546ACD-F269-4C1D-99A4-FAD3FBFBA2B4}" srcOrd="9" destOrd="0" presId="urn:microsoft.com/office/officeart/2005/8/layout/radial4"/>
    <dgm:cxn modelId="{6948B4C9-E1EE-4585-8572-5AFE175B28FE}" type="presParOf" srcId="{48A8DF61-153B-4507-91C4-8B622BE594B0}" destId="{BFB8E1EC-BD4B-4185-B55B-8828B8B83DE3}" srcOrd="10" destOrd="0" presId="urn:microsoft.com/office/officeart/2005/8/layout/radial4"/>
    <dgm:cxn modelId="{C07C2630-C227-41B3-84AC-C44B9EE29749}" type="presParOf" srcId="{48A8DF61-153B-4507-91C4-8B622BE594B0}" destId="{909549F0-87F4-41AB-A481-E8A52D65276E}" srcOrd="11" destOrd="0" presId="urn:microsoft.com/office/officeart/2005/8/layout/radial4"/>
    <dgm:cxn modelId="{10283D3A-C081-462A-8BFA-4CDF8C2D7BFF}" type="presParOf" srcId="{48A8DF61-153B-4507-91C4-8B622BE594B0}" destId="{E0DD3AE1-F679-4665-83D4-CC1C65273F63}" srcOrd="12" destOrd="0" presId="urn:microsoft.com/office/officeart/2005/8/layout/radial4"/>
    <dgm:cxn modelId="{E3EDD587-960B-46F8-A091-329C3EB91E01}" type="presParOf" srcId="{48A8DF61-153B-4507-91C4-8B622BE594B0}" destId="{B12C0777-14F3-41A9-BC4B-18A200174E06}" srcOrd="13" destOrd="0" presId="urn:microsoft.com/office/officeart/2005/8/layout/radial4"/>
    <dgm:cxn modelId="{63D5CE5F-886E-435C-BF5E-086AE02CEA18}" type="presParOf" srcId="{48A8DF61-153B-4507-91C4-8B622BE594B0}" destId="{878891FA-1198-4854-BBD3-B3FB6510412A}" srcOrd="14" destOrd="0" presId="urn:microsoft.com/office/officeart/2005/8/layout/radial4"/>
    <dgm:cxn modelId="{28B4EB49-9E91-44B6-817D-0DCB2514B8CA}" type="presParOf" srcId="{48A8DF61-153B-4507-91C4-8B622BE594B0}" destId="{97820EA8-4761-4F34-B88F-21E8DA2AFC94}" srcOrd="15" destOrd="0" presId="urn:microsoft.com/office/officeart/2005/8/layout/radial4"/>
    <dgm:cxn modelId="{C426210B-53A6-42EC-B114-C303E0FC8A99}" type="presParOf" srcId="{48A8DF61-153B-4507-91C4-8B622BE594B0}" destId="{7FEBE858-9BFF-4D39-AFDC-6BF4F0FD83F1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3E5BC-6884-46C2-9B14-D44974E9C391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D1D2CC2-73C1-4845-ACC2-5CEBDB0FCCCA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Навыки анализа и синтеза дети получают при </a:t>
          </a:r>
          <a:r>
            <a:rPr lang="ru-RU" sz="2400" b="1" kern="1200" smtClean="0"/>
            <a:t>работе с тектами, выполнениями заданий различной сложности</a:t>
          </a:r>
          <a:r>
            <a:rPr lang="ru-RU" sz="2400" kern="1200" smtClean="0"/>
            <a:t>. </a:t>
          </a:r>
          <a:endParaRPr lang="ru-RU" sz="2400" kern="1200"/>
        </a:p>
      </dsp:txBody>
      <dsp:txXfrm>
        <a:off x="2262981" y="0"/>
        <a:ext cx="5966618" cy="1357791"/>
      </dsp:txXfrm>
    </dsp:sp>
    <dsp:sp modelId="{56CCB058-71EF-4B1C-9BAC-F2A015629394}">
      <dsp:nvSpPr>
        <dsp:cNvPr id="0" name=""/>
        <dsp:cNvSpPr/>
      </dsp:nvSpPr>
      <dsp:spPr>
        <a:xfrm>
          <a:off x="792044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AA6CD2A-8189-494F-9517-C99C9BEA430A}">
      <dsp:nvSpPr>
        <dsp:cNvPr id="0" name=""/>
        <dsp:cNvSpPr/>
      </dsp:nvSpPr>
      <dsp:spPr>
        <a:xfrm>
          <a:off x="2262981" y="1357791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/>
            <a:t>Межпредметные связи </a:t>
          </a:r>
          <a:r>
            <a:rPr lang="ru-RU" sz="2400" kern="1200" smtClean="0"/>
            <a:t>помогут перенести учебную ситуацию в реальную жизнь, окружающий нас мир.</a:t>
          </a:r>
          <a:endParaRPr lang="ru-RU" sz="2400" kern="1200"/>
        </a:p>
      </dsp:txBody>
      <dsp:txXfrm>
        <a:off x="2262981" y="1357791"/>
        <a:ext cx="5966618" cy="1357787"/>
      </dsp:txXfrm>
    </dsp:sp>
    <dsp:sp modelId="{78F51FF5-9386-4C64-9DB4-5FACE1BACAEF}">
      <dsp:nvSpPr>
        <dsp:cNvPr id="0" name=""/>
        <dsp:cNvSpPr/>
      </dsp:nvSpPr>
      <dsp:spPr>
        <a:xfrm>
          <a:off x="158408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BADB78E-8060-414B-B245-B6F2253A8FA4}">
      <dsp:nvSpPr>
        <dsp:cNvPr id="0" name=""/>
        <dsp:cNvSpPr/>
      </dsp:nvSpPr>
      <dsp:spPr>
        <a:xfrm>
          <a:off x="2262981" y="2715579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Использовать полученные знания поможет </a:t>
          </a:r>
          <a:r>
            <a:rPr lang="ru-RU" sz="2400" b="1" kern="1200" smtClean="0"/>
            <a:t>рефлексия</a:t>
          </a:r>
          <a:endParaRPr lang="ru-RU" sz="2400" kern="1200"/>
        </a:p>
      </dsp:txBody>
      <dsp:txXfrm>
        <a:off x="2262981" y="2715579"/>
        <a:ext cx="5966618" cy="13577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2E2398-AF74-4A73-9CEA-60D338D80F9C}">
      <dsp:nvSpPr>
        <dsp:cNvPr id="0" name=""/>
        <dsp:cNvSpPr/>
      </dsp:nvSpPr>
      <dsp:spPr>
        <a:xfrm>
          <a:off x="380880" y="0"/>
          <a:ext cx="4525963" cy="4525963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3">
                <a:shade val="50000"/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C78DD4-CCD7-421A-823C-063ADAB6E198}">
      <dsp:nvSpPr>
        <dsp:cNvPr id="0" name=""/>
        <dsp:cNvSpPr/>
      </dsp:nvSpPr>
      <dsp:spPr>
        <a:xfrm>
          <a:off x="370380" y="102549"/>
          <a:ext cx="7015550" cy="27993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Содержательно – информационные</a:t>
          </a:r>
          <a:endParaRPr lang="ru-RU" sz="2800" kern="1200" dirty="0"/>
        </a:p>
      </dsp:txBody>
      <dsp:txXfrm>
        <a:off x="384045" y="116214"/>
        <a:ext cx="6988220" cy="252600"/>
      </dsp:txXfrm>
    </dsp:sp>
    <dsp:sp modelId="{51A60D60-C50F-44A0-BC6A-CBD360FC10AF}">
      <dsp:nvSpPr>
        <dsp:cNvPr id="0" name=""/>
        <dsp:cNvSpPr/>
      </dsp:nvSpPr>
      <dsp:spPr>
        <a:xfrm>
          <a:off x="-1" y="676773"/>
          <a:ext cx="8229603" cy="8433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229483"/>
              <a:satOff val="-22134"/>
              <a:lumOff val="21274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Фактические (установление сходства фактов, изучаемых в курсах разных предметов) </a:t>
          </a:r>
          <a:endParaRPr lang="ru-RU" sz="2400" kern="1200" dirty="0"/>
        </a:p>
      </dsp:txBody>
      <dsp:txXfrm>
        <a:off x="41168" y="717942"/>
        <a:ext cx="8147265" cy="761008"/>
      </dsp:txXfrm>
    </dsp:sp>
    <dsp:sp modelId="{B9A38CA4-6B3A-41B2-ACEF-2923DBBD6EF3}">
      <dsp:nvSpPr>
        <dsp:cNvPr id="0" name=""/>
        <dsp:cNvSpPr/>
      </dsp:nvSpPr>
      <dsp:spPr>
        <a:xfrm>
          <a:off x="-1" y="1597020"/>
          <a:ext cx="8229603" cy="106417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458966"/>
              <a:satOff val="-44269"/>
              <a:lumOff val="42548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Понятийные (расширение и углубление признаков предметных понятий, формирование понятий, общих для родственных предметов)</a:t>
          </a:r>
          <a:endParaRPr lang="ru-RU" sz="2400" kern="1200" dirty="0"/>
        </a:p>
      </dsp:txBody>
      <dsp:txXfrm>
        <a:off x="51948" y="1648969"/>
        <a:ext cx="8125705" cy="960277"/>
      </dsp:txXfrm>
    </dsp:sp>
    <dsp:sp modelId="{A7E2FB08-C552-4923-A184-9192555ADC95}">
      <dsp:nvSpPr>
        <dsp:cNvPr id="0" name=""/>
        <dsp:cNvSpPr/>
      </dsp:nvSpPr>
      <dsp:spPr>
        <a:xfrm>
          <a:off x="442382" y="2901608"/>
          <a:ext cx="7427265" cy="107867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458966"/>
              <a:satOff val="-44269"/>
              <a:lumOff val="42548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Теоретические (это развитие основных положений общенаучных теорий и законов, изучаемых на уроках по родственным предметам)</a:t>
          </a:r>
          <a:endParaRPr lang="ru-RU" sz="2400" kern="1200" dirty="0"/>
        </a:p>
      </dsp:txBody>
      <dsp:txXfrm>
        <a:off x="495039" y="2954265"/>
        <a:ext cx="7321951" cy="973362"/>
      </dsp:txXfrm>
    </dsp:sp>
    <dsp:sp modelId="{70703D19-98CE-45F3-9594-6A920FCCA826}">
      <dsp:nvSpPr>
        <dsp:cNvPr id="0" name=""/>
        <dsp:cNvSpPr/>
      </dsp:nvSpPr>
      <dsp:spPr>
        <a:xfrm>
          <a:off x="1306485" y="4222282"/>
          <a:ext cx="6051497" cy="3036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229483"/>
              <a:satOff val="-22134"/>
              <a:lumOff val="21274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Связь между языками</a:t>
          </a:r>
          <a:endParaRPr lang="ru-RU" sz="2400" kern="1200" dirty="0"/>
        </a:p>
      </dsp:txBody>
      <dsp:txXfrm>
        <a:off x="1321309" y="4237106"/>
        <a:ext cx="6021849" cy="2740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E0488B-8E5C-49AF-9A00-55A80F133EA6}">
      <dsp:nvSpPr>
        <dsp:cNvPr id="0" name=""/>
        <dsp:cNvSpPr/>
      </dsp:nvSpPr>
      <dsp:spPr>
        <a:xfrm>
          <a:off x="3492598" y="1786133"/>
          <a:ext cx="1207115" cy="155001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Environmental pollution</a:t>
          </a:r>
          <a:endParaRPr lang="ru-RU" sz="1600" kern="1200" dirty="0"/>
        </a:p>
      </dsp:txBody>
      <dsp:txXfrm>
        <a:off x="3551524" y="1845059"/>
        <a:ext cx="1089263" cy="1432166"/>
      </dsp:txXfrm>
    </dsp:sp>
    <dsp:sp modelId="{D8D49A83-A947-4C93-AB8E-EAD50416721F}">
      <dsp:nvSpPr>
        <dsp:cNvPr id="0" name=""/>
        <dsp:cNvSpPr/>
      </dsp:nvSpPr>
      <dsp:spPr>
        <a:xfrm rot="14195844">
          <a:off x="3399841" y="1686397"/>
          <a:ext cx="23893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8939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A2074-359F-4521-A727-C42C91125588}">
      <dsp:nvSpPr>
        <dsp:cNvPr id="0" name=""/>
        <dsp:cNvSpPr/>
      </dsp:nvSpPr>
      <dsp:spPr>
        <a:xfrm>
          <a:off x="2662700" y="633521"/>
          <a:ext cx="953139" cy="953139"/>
        </a:xfrm>
        <a:prstGeom prst="roundRect">
          <a:avLst/>
        </a:prstGeom>
        <a:solidFill>
          <a:schemeClr val="accent2">
            <a:hueOff val="-1813441"/>
            <a:satOff val="1047"/>
            <a:lumOff val="-19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Toxic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fumes</a:t>
          </a:r>
          <a:endParaRPr lang="ru-RU" sz="2200" kern="1200" dirty="0"/>
        </a:p>
      </dsp:txBody>
      <dsp:txXfrm>
        <a:off x="2709228" y="680049"/>
        <a:ext cx="860083" cy="860083"/>
      </dsp:txXfrm>
    </dsp:sp>
    <dsp:sp modelId="{4CC64591-B023-4C6C-9F62-19680359E40F}">
      <dsp:nvSpPr>
        <dsp:cNvPr id="0" name=""/>
        <dsp:cNvSpPr/>
      </dsp:nvSpPr>
      <dsp:spPr>
        <a:xfrm rot="19095761">
          <a:off x="4635565" y="1854420"/>
          <a:ext cx="5055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05517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F862A-DEF7-4C68-8B90-2C28FD1EC3BD}">
      <dsp:nvSpPr>
        <dsp:cNvPr id="0" name=""/>
        <dsp:cNvSpPr/>
      </dsp:nvSpPr>
      <dsp:spPr>
        <a:xfrm>
          <a:off x="5076933" y="784420"/>
          <a:ext cx="953139" cy="953139"/>
        </a:xfrm>
        <a:prstGeom prst="roundRect">
          <a:avLst/>
        </a:prstGeom>
        <a:solidFill>
          <a:schemeClr val="accent2">
            <a:hueOff val="-3626881"/>
            <a:satOff val="2094"/>
            <a:lumOff val="-38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Loss of natural habitats</a:t>
          </a:r>
          <a:endParaRPr lang="ru-RU" sz="1800" kern="1200" dirty="0"/>
        </a:p>
      </dsp:txBody>
      <dsp:txXfrm>
        <a:off x="5123461" y="830948"/>
        <a:ext cx="860083" cy="860083"/>
      </dsp:txXfrm>
    </dsp:sp>
    <dsp:sp modelId="{47B788E2-1F9D-4A7B-ACFA-35C5EB4369AD}">
      <dsp:nvSpPr>
        <dsp:cNvPr id="0" name=""/>
        <dsp:cNvSpPr/>
      </dsp:nvSpPr>
      <dsp:spPr>
        <a:xfrm rot="765223">
          <a:off x="4692824" y="2759402"/>
          <a:ext cx="5585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8500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F45C71-4076-43F1-BF0E-6DC5C634749E}">
      <dsp:nvSpPr>
        <dsp:cNvPr id="0" name=""/>
        <dsp:cNvSpPr/>
      </dsp:nvSpPr>
      <dsp:spPr>
        <a:xfrm>
          <a:off x="5244435" y="2452349"/>
          <a:ext cx="953139" cy="953139"/>
        </a:xfrm>
        <a:prstGeom prst="roundRect">
          <a:avLst/>
        </a:prstGeom>
        <a:solidFill>
          <a:schemeClr val="accent2">
            <a:hueOff val="-5440322"/>
            <a:satOff val="3142"/>
            <a:lumOff val="-57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factories</a:t>
          </a:r>
          <a:endParaRPr lang="ru-RU" sz="1700" kern="1200" dirty="0"/>
        </a:p>
      </dsp:txBody>
      <dsp:txXfrm>
        <a:off x="5290963" y="2498877"/>
        <a:ext cx="860083" cy="860083"/>
      </dsp:txXfrm>
    </dsp:sp>
    <dsp:sp modelId="{6E2CE7AA-61FC-45EA-A2A0-4D80D9C433F0}">
      <dsp:nvSpPr>
        <dsp:cNvPr id="0" name=""/>
        <dsp:cNvSpPr/>
      </dsp:nvSpPr>
      <dsp:spPr>
        <a:xfrm rot="5290294">
          <a:off x="4025257" y="3434892"/>
          <a:ext cx="1975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7583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4522D-D1AA-4F8B-825D-FB9173B028BF}">
      <dsp:nvSpPr>
        <dsp:cNvPr id="0" name=""/>
        <dsp:cNvSpPr/>
      </dsp:nvSpPr>
      <dsp:spPr>
        <a:xfrm>
          <a:off x="3611750" y="3533633"/>
          <a:ext cx="1061330" cy="953139"/>
        </a:xfrm>
        <a:prstGeom prst="roundRect">
          <a:avLst/>
        </a:prstGeom>
        <a:solidFill>
          <a:schemeClr val="accent2">
            <a:hueOff val="-7253762"/>
            <a:satOff val="4189"/>
            <a:lumOff val="-7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rubbish</a:t>
          </a:r>
          <a:endParaRPr lang="ru-RU" sz="2100" kern="1200" dirty="0"/>
        </a:p>
      </dsp:txBody>
      <dsp:txXfrm>
        <a:off x="3658278" y="3580161"/>
        <a:ext cx="968274" cy="860083"/>
      </dsp:txXfrm>
    </dsp:sp>
    <dsp:sp modelId="{7535A058-8435-49D5-8F3C-00600CAB0228}">
      <dsp:nvSpPr>
        <dsp:cNvPr id="0" name=""/>
        <dsp:cNvSpPr/>
      </dsp:nvSpPr>
      <dsp:spPr>
        <a:xfrm rot="10733839">
          <a:off x="2975943" y="2577731"/>
          <a:ext cx="5167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6703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04A5F8-0065-4EFA-8A6B-EF16294AC1FA}">
      <dsp:nvSpPr>
        <dsp:cNvPr id="0" name=""/>
        <dsp:cNvSpPr/>
      </dsp:nvSpPr>
      <dsp:spPr>
        <a:xfrm>
          <a:off x="2097425" y="2114588"/>
          <a:ext cx="878565" cy="953139"/>
        </a:xfrm>
        <a:prstGeom prst="roundRect">
          <a:avLst/>
        </a:prstGeom>
        <a:solidFill>
          <a:schemeClr val="accent2">
            <a:hueOff val="-9067202"/>
            <a:satOff val="5236"/>
            <a:lumOff val="-96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transport</a:t>
          </a:r>
          <a:endParaRPr lang="ru-RU" sz="1400" kern="1200" dirty="0"/>
        </a:p>
      </dsp:txBody>
      <dsp:txXfrm>
        <a:off x="2140313" y="2157476"/>
        <a:ext cx="792789" cy="8673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19FE6A-D87B-4640-9CE2-D0547214FC98}">
      <dsp:nvSpPr>
        <dsp:cNvPr id="0" name=""/>
        <dsp:cNvSpPr/>
      </dsp:nvSpPr>
      <dsp:spPr>
        <a:xfrm>
          <a:off x="2812862" y="3089770"/>
          <a:ext cx="2264982" cy="180291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/>
            <a:t>метапредметы</a:t>
          </a:r>
          <a:endParaRPr lang="ru-RU" sz="2800" kern="1200" dirty="0"/>
        </a:p>
      </dsp:txBody>
      <dsp:txXfrm>
        <a:off x="3144561" y="3353801"/>
        <a:ext cx="1601584" cy="1274852"/>
      </dsp:txXfrm>
    </dsp:sp>
    <dsp:sp modelId="{8BEA6DE9-3A1D-4CBF-ABE2-356A0A26D98E}">
      <dsp:nvSpPr>
        <dsp:cNvPr id="0" name=""/>
        <dsp:cNvSpPr/>
      </dsp:nvSpPr>
      <dsp:spPr>
        <a:xfrm rot="9509943">
          <a:off x="511790" y="4628761"/>
          <a:ext cx="2372640" cy="49544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C0D47E-DC2D-4F0A-98A4-EB758D9A9CDB}">
      <dsp:nvSpPr>
        <dsp:cNvPr id="0" name=""/>
        <dsp:cNvSpPr/>
      </dsp:nvSpPr>
      <dsp:spPr>
        <a:xfrm>
          <a:off x="-561547" y="4896543"/>
          <a:ext cx="2311783" cy="8294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зна</a:t>
          </a:r>
          <a:r>
            <a:rPr lang="ru-RU" sz="2800" kern="1200" dirty="0" smtClean="0"/>
            <a:t>ние</a:t>
          </a:r>
          <a:endParaRPr lang="ru-RU" sz="2800" kern="1200" dirty="0"/>
        </a:p>
      </dsp:txBody>
      <dsp:txXfrm>
        <a:off x="-537252" y="4920838"/>
        <a:ext cx="2263193" cy="780904"/>
      </dsp:txXfrm>
    </dsp:sp>
    <dsp:sp modelId="{8E728AB2-1E60-40B2-BE00-A5969FE12FC7}">
      <dsp:nvSpPr>
        <dsp:cNvPr id="0" name=""/>
        <dsp:cNvSpPr/>
      </dsp:nvSpPr>
      <dsp:spPr>
        <a:xfrm rot="11879571">
          <a:off x="866917" y="3063436"/>
          <a:ext cx="1969022" cy="49544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1377853"/>
            <a:satOff val="-1238"/>
            <a:lumOff val="-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ABC620-97C7-4F52-A4ED-6D93AA421A3B}">
      <dsp:nvSpPr>
        <dsp:cNvPr id="0" name=""/>
        <dsp:cNvSpPr/>
      </dsp:nvSpPr>
      <dsp:spPr>
        <a:xfrm>
          <a:off x="0" y="2664298"/>
          <a:ext cx="1830129" cy="685493"/>
        </a:xfrm>
        <a:prstGeom prst="roundRect">
          <a:avLst>
            <a:gd name="adj" fmla="val 10000"/>
          </a:avLst>
        </a:prstGeom>
        <a:solidFill>
          <a:schemeClr val="accent4">
            <a:hueOff val="1377853"/>
            <a:satOff val="-1238"/>
            <a:lumOff val="-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знак</a:t>
          </a:r>
          <a:endParaRPr lang="ru-RU" sz="2800" kern="1200" dirty="0"/>
        </a:p>
      </dsp:txBody>
      <dsp:txXfrm>
        <a:off x="20077" y="2684375"/>
        <a:ext cx="1789975" cy="645339"/>
      </dsp:txXfrm>
    </dsp:sp>
    <dsp:sp modelId="{75AD23D8-5573-44F8-AD54-9DE564CF3FF1}">
      <dsp:nvSpPr>
        <dsp:cNvPr id="0" name=""/>
        <dsp:cNvSpPr/>
      </dsp:nvSpPr>
      <dsp:spPr>
        <a:xfrm rot="13711865">
          <a:off x="811673" y="1812415"/>
          <a:ext cx="2854125" cy="49544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2755705"/>
            <a:satOff val="-2476"/>
            <a:lumOff val="-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28B43-9E67-4DFE-88C6-DB232692143C}">
      <dsp:nvSpPr>
        <dsp:cNvPr id="0" name=""/>
        <dsp:cNvSpPr/>
      </dsp:nvSpPr>
      <dsp:spPr>
        <a:xfrm>
          <a:off x="0" y="504065"/>
          <a:ext cx="2587431" cy="973505"/>
        </a:xfrm>
        <a:prstGeom prst="roundRect">
          <a:avLst>
            <a:gd name="adj" fmla="val 10000"/>
          </a:avLst>
        </a:prstGeom>
        <a:solidFill>
          <a:schemeClr val="accent4">
            <a:hueOff val="2755705"/>
            <a:satOff val="-2476"/>
            <a:lumOff val="-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/>
            <a:t>пр</a:t>
          </a:r>
          <a:r>
            <a:rPr lang="ru-RU" sz="2800" kern="1200" dirty="0" smtClean="0"/>
            <a:t>облема</a:t>
          </a:r>
          <a:endParaRPr lang="ru-RU" sz="2800" kern="1200" dirty="0"/>
        </a:p>
      </dsp:txBody>
      <dsp:txXfrm>
        <a:off x="28513" y="532578"/>
        <a:ext cx="2530405" cy="916479"/>
      </dsp:txXfrm>
    </dsp:sp>
    <dsp:sp modelId="{74E3310D-BDA3-4A46-AF9C-DE60183FEB50}">
      <dsp:nvSpPr>
        <dsp:cNvPr id="0" name=""/>
        <dsp:cNvSpPr/>
      </dsp:nvSpPr>
      <dsp:spPr>
        <a:xfrm rot="15424485">
          <a:off x="2155935" y="1475890"/>
          <a:ext cx="2538026" cy="49544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4133557"/>
            <a:satOff val="-3714"/>
            <a:lumOff val="-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D81D3C-FEB5-4BBF-B3F2-AF6A3D03BCC8}">
      <dsp:nvSpPr>
        <dsp:cNvPr id="0" name=""/>
        <dsp:cNvSpPr/>
      </dsp:nvSpPr>
      <dsp:spPr>
        <a:xfrm>
          <a:off x="2125528" y="0"/>
          <a:ext cx="2031133" cy="973505"/>
        </a:xfrm>
        <a:prstGeom prst="roundRect">
          <a:avLst>
            <a:gd name="adj" fmla="val 10000"/>
          </a:avLst>
        </a:prstGeom>
        <a:solidFill>
          <a:schemeClr val="accent4">
            <a:hueOff val="4133557"/>
            <a:satOff val="-3714"/>
            <a:lumOff val="-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число</a:t>
          </a:r>
          <a:endParaRPr lang="ru-RU" sz="2800" kern="1200" dirty="0"/>
        </a:p>
      </dsp:txBody>
      <dsp:txXfrm>
        <a:off x="2154041" y="28513"/>
        <a:ext cx="1974107" cy="916479"/>
      </dsp:txXfrm>
    </dsp:sp>
    <dsp:sp modelId="{88546ACD-F269-4C1D-99A4-FAD3FBFBA2B4}">
      <dsp:nvSpPr>
        <dsp:cNvPr id="0" name=""/>
        <dsp:cNvSpPr/>
      </dsp:nvSpPr>
      <dsp:spPr>
        <a:xfrm rot="17583647">
          <a:off x="3542862" y="1491490"/>
          <a:ext cx="2722472" cy="49544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5511410"/>
            <a:satOff val="-4953"/>
            <a:lumOff val="-7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B8E1EC-BD4B-4185-B55B-8828B8B83DE3}">
      <dsp:nvSpPr>
        <dsp:cNvPr id="0" name=""/>
        <dsp:cNvSpPr/>
      </dsp:nvSpPr>
      <dsp:spPr>
        <a:xfrm>
          <a:off x="4320475" y="0"/>
          <a:ext cx="2233659" cy="973505"/>
        </a:xfrm>
        <a:prstGeom prst="roundRect">
          <a:avLst>
            <a:gd name="adj" fmla="val 10000"/>
          </a:avLst>
        </a:prstGeom>
        <a:solidFill>
          <a:schemeClr val="accent4">
            <a:hueOff val="5511410"/>
            <a:satOff val="-4953"/>
            <a:lumOff val="-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культура</a:t>
          </a:r>
          <a:endParaRPr lang="ru-RU" sz="2800" kern="1200" dirty="0"/>
        </a:p>
      </dsp:txBody>
      <dsp:txXfrm>
        <a:off x="4348988" y="28513"/>
        <a:ext cx="2176633" cy="916479"/>
      </dsp:txXfrm>
    </dsp:sp>
    <dsp:sp modelId="{909549F0-87F4-41AB-A481-E8A52D65276E}">
      <dsp:nvSpPr>
        <dsp:cNvPr id="0" name=""/>
        <dsp:cNvSpPr/>
      </dsp:nvSpPr>
      <dsp:spPr>
        <a:xfrm rot="19108632">
          <a:off x="4471979" y="2033950"/>
          <a:ext cx="2808252" cy="49544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6889262"/>
            <a:satOff val="-6191"/>
            <a:lumOff val="-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D3AE1-F679-4665-83D4-CC1C65273F63}">
      <dsp:nvSpPr>
        <dsp:cNvPr id="0" name=""/>
        <dsp:cNvSpPr/>
      </dsp:nvSpPr>
      <dsp:spPr>
        <a:xfrm>
          <a:off x="6005855" y="829496"/>
          <a:ext cx="1843016" cy="1042711"/>
        </a:xfrm>
        <a:prstGeom prst="roundRect">
          <a:avLst>
            <a:gd name="adj" fmla="val 10000"/>
          </a:avLst>
        </a:prstGeom>
        <a:solidFill>
          <a:schemeClr val="accent4">
            <a:hueOff val="6889262"/>
            <a:satOff val="-6191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смысл</a:t>
          </a:r>
          <a:endParaRPr lang="ru-RU" sz="2800" kern="1200" dirty="0"/>
        </a:p>
      </dsp:txBody>
      <dsp:txXfrm>
        <a:off x="6036395" y="860036"/>
        <a:ext cx="1781936" cy="981631"/>
      </dsp:txXfrm>
    </dsp:sp>
    <dsp:sp modelId="{B12C0777-14F3-41A9-BC4B-18A200174E06}">
      <dsp:nvSpPr>
        <dsp:cNvPr id="0" name=""/>
        <dsp:cNvSpPr/>
      </dsp:nvSpPr>
      <dsp:spPr>
        <a:xfrm rot="20761845">
          <a:off x="5102036" y="3229801"/>
          <a:ext cx="1816789" cy="49544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8267115"/>
            <a:satOff val="-7429"/>
            <a:lumOff val="-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8891FA-1198-4854-BBD3-B3FB6510412A}">
      <dsp:nvSpPr>
        <dsp:cNvPr id="0" name=""/>
        <dsp:cNvSpPr/>
      </dsp:nvSpPr>
      <dsp:spPr>
        <a:xfrm>
          <a:off x="5862015" y="2771483"/>
          <a:ext cx="2059888" cy="973505"/>
        </a:xfrm>
        <a:prstGeom prst="roundRect">
          <a:avLst>
            <a:gd name="adj" fmla="val 10000"/>
          </a:avLst>
        </a:prstGeom>
        <a:solidFill>
          <a:schemeClr val="accent4">
            <a:hueOff val="8267115"/>
            <a:satOff val="-7429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ситуация</a:t>
          </a:r>
          <a:endParaRPr lang="ru-RU" sz="2800" kern="1200" dirty="0"/>
        </a:p>
      </dsp:txBody>
      <dsp:txXfrm>
        <a:off x="5890528" y="2799996"/>
        <a:ext cx="2002862" cy="916479"/>
      </dsp:txXfrm>
    </dsp:sp>
    <dsp:sp modelId="{97820EA8-4761-4F34-B88F-21E8DA2AFC94}">
      <dsp:nvSpPr>
        <dsp:cNvPr id="0" name=""/>
        <dsp:cNvSpPr/>
      </dsp:nvSpPr>
      <dsp:spPr>
        <a:xfrm rot="1505892">
          <a:off x="4932298" y="4670165"/>
          <a:ext cx="1982847" cy="49544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9644967"/>
            <a:satOff val="-8667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EBE858-9BFF-4D39-AFDC-6BF4F0FD83F1}">
      <dsp:nvSpPr>
        <dsp:cNvPr id="0" name=""/>
        <dsp:cNvSpPr/>
      </dsp:nvSpPr>
      <dsp:spPr>
        <a:xfrm>
          <a:off x="5631153" y="4916201"/>
          <a:ext cx="2380768" cy="844438"/>
        </a:xfrm>
        <a:prstGeom prst="roundRect">
          <a:avLst>
            <a:gd name="adj" fmla="val 10000"/>
          </a:avLst>
        </a:prstGeom>
        <a:solidFill>
          <a:schemeClr val="accent4">
            <a:hueOff val="9644967"/>
            <a:satOff val="-8667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задача</a:t>
          </a:r>
          <a:endParaRPr lang="ru-RU" sz="2800" kern="1200" dirty="0"/>
        </a:p>
      </dsp:txBody>
      <dsp:txXfrm>
        <a:off x="5655886" y="4940934"/>
        <a:ext cx="2331302" cy="7949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63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9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794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00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58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570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10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62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672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068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032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137EA-FDD5-4E48-87CD-8BEBF4C17049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44FF-61D1-44E4-8510-5253F86A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811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15121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Мастер-класс по английскому языку на тему: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136904" cy="4824536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endParaRPr lang="ru-RU" sz="16000" dirty="0" smtClean="0">
              <a:solidFill>
                <a:srgbClr val="00B050"/>
              </a:solidFill>
              <a:latin typeface="Bookman Old Style" panose="02050604050505020204" pitchFamily="18" charset="0"/>
            </a:endParaRPr>
          </a:p>
          <a:p>
            <a:r>
              <a:rPr lang="ru-RU" sz="16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Роль </a:t>
            </a:r>
            <a:r>
              <a:rPr lang="ru-RU" sz="16000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метапредметных</a:t>
            </a:r>
            <a:r>
              <a:rPr lang="ru-RU" sz="16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связей в развитии аналитического мышления и формировании коммуникативных навыков</a:t>
            </a:r>
            <a:r>
              <a:rPr lang="ru-RU" sz="14400" dirty="0" smtClean="0">
                <a:solidFill>
                  <a:srgbClr val="00B050"/>
                </a:solidFill>
              </a:rPr>
              <a:t>.</a:t>
            </a:r>
          </a:p>
          <a:p>
            <a:endParaRPr lang="ru-RU" sz="14400" dirty="0">
              <a:solidFill>
                <a:srgbClr val="00B050"/>
              </a:solidFill>
            </a:endParaRPr>
          </a:p>
          <a:p>
            <a:endParaRPr lang="ru-RU" sz="9600" dirty="0">
              <a:solidFill>
                <a:srgbClr val="00B050"/>
              </a:solidFill>
            </a:endParaRPr>
          </a:p>
          <a:p>
            <a:r>
              <a:rPr lang="ru-RU" sz="11200" dirty="0" err="1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Тайматова</a:t>
            </a:r>
            <a:r>
              <a:rPr lang="ru-RU" sz="112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  Д.Н.</a:t>
            </a:r>
          </a:p>
          <a:p>
            <a:r>
              <a:rPr lang="ru-RU" sz="112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Учитель английского языка  МБОУ «</a:t>
            </a:r>
            <a:r>
              <a:rPr lang="ru-RU" sz="11200" dirty="0" err="1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Бирюлинская</a:t>
            </a:r>
            <a:r>
              <a:rPr lang="ru-RU" sz="1120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 СОШ»</a:t>
            </a:r>
            <a:endParaRPr lang="ru-RU" sz="11200" dirty="0">
              <a:solidFill>
                <a:schemeClr val="accent3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6807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cene3d>
            <a:camera prst="perspectiveFront"/>
            <a:lightRig rig="threePt" dir="t"/>
          </a:scene3d>
          <a:sp3d>
            <a:bevelT prst="relaxedInse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/>
              <a:t>Метапредметный</a:t>
            </a:r>
            <a:r>
              <a:rPr lang="ru-RU" dirty="0" smtClean="0"/>
              <a:t> подход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Это подход к образованию, при котором ученик не только овладевает системой знаний, но и усваивает универсальные способы действий, с помощью которых  он сможет сам добывать информацию.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sz="4000" dirty="0" smtClean="0">
                <a:solidFill>
                  <a:srgbClr val="7030A0"/>
                </a:solidFill>
              </a:rPr>
              <a:t>«</a:t>
            </a:r>
            <a:r>
              <a:rPr lang="en-US" sz="4000" dirty="0" smtClean="0">
                <a:solidFill>
                  <a:srgbClr val="7030A0"/>
                </a:solidFill>
              </a:rPr>
              <a:t>Teachers open the door but you must enter by yourself</a:t>
            </a:r>
            <a:r>
              <a:rPr lang="ru-RU" sz="4000" dirty="0" smtClean="0">
                <a:solidFill>
                  <a:srgbClr val="7030A0"/>
                </a:solidFill>
              </a:rPr>
              <a:t>»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</a:t>
            </a:r>
            <a:r>
              <a:rPr lang="en-US" dirty="0" smtClean="0"/>
              <a:t>A </a:t>
            </a:r>
            <a:r>
              <a:rPr lang="en-US" dirty="0" err="1" smtClean="0"/>
              <a:t>Cninese</a:t>
            </a:r>
            <a:r>
              <a:rPr lang="en-US" dirty="0" smtClean="0"/>
              <a:t> proverb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5216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Формирование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связей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471159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83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err="1" smtClean="0"/>
              <a:t>Межпредметные</a:t>
            </a:r>
            <a:r>
              <a:rPr lang="ru-RU" sz="2800" dirty="0" smtClean="0"/>
              <a:t> связи на уроках английского языка</a:t>
            </a:r>
            <a:endParaRPr lang="ru-RU" sz="28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32851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4396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714202"/>
          </a:xfr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err="1" smtClean="0"/>
              <a:t>Метапредметный</a:t>
            </a:r>
            <a:r>
              <a:rPr lang="ru-RU" dirty="0" smtClean="0"/>
              <a:t> урок подразумевает развитие способностей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gradFill flip="none" rotWithShape="1">
            <a:gsLst>
              <a:gs pos="0">
                <a:srgbClr val="AFC3D3">
                  <a:tint val="66000"/>
                  <a:satMod val="160000"/>
                </a:srgbClr>
              </a:gs>
              <a:gs pos="50000">
                <a:srgbClr val="AFC3D3">
                  <a:tint val="44500"/>
                  <a:satMod val="160000"/>
                </a:srgbClr>
              </a:gs>
              <a:gs pos="100000">
                <a:srgbClr val="AFC3D3">
                  <a:tint val="23500"/>
                  <a:satMod val="160000"/>
                </a:srgbClr>
              </a:gs>
            </a:gsLst>
            <a:lin ang="10800000" scaled="1"/>
            <a:tileRect/>
          </a:gra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Развитие аналитического мышления (систематизация, понимание, моделирование, сравнение, обобщение, формирование мировоззрений)</a:t>
            </a:r>
          </a:p>
          <a:p>
            <a:r>
              <a:rPr lang="ru-RU" dirty="0" smtClean="0"/>
              <a:t>Развитие коммуникативных навыков ( воображение, монологическая речь, дискуссия, формирование способности убеждения)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4531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015775"/>
              </p:ext>
            </p:extLst>
          </p:nvPr>
        </p:nvGraphicFramePr>
        <p:xfrm>
          <a:off x="677821" y="1210964"/>
          <a:ext cx="8229600" cy="4741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Блок-схема: альтернативный процесс 8"/>
          <p:cNvSpPr/>
          <p:nvPr/>
        </p:nvSpPr>
        <p:spPr>
          <a:xfrm>
            <a:off x="7601407" y="3117487"/>
            <a:ext cx="1238337" cy="756664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Recyicle</a:t>
            </a:r>
            <a:r>
              <a:rPr lang="en-US" dirty="0" smtClean="0"/>
              <a:t> wastes</a:t>
            </a:r>
            <a:endParaRPr lang="ru-RU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7333456" y="4869158"/>
            <a:ext cx="1631032" cy="1395201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new technologies  to make toxic smoke </a:t>
            </a:r>
            <a:r>
              <a:rPr lang="en-US" smtClean="0"/>
              <a:t>less harmful</a:t>
            </a:r>
            <a:endParaRPr lang="ru-RU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5630416" y="303959"/>
            <a:ext cx="1728192" cy="922985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Clean forests and ponds</a:t>
            </a:r>
            <a:endParaRPr lang="ru-RU" dirty="0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7466720" y="1879568"/>
            <a:ext cx="1507712" cy="865936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Save the nature</a:t>
            </a:r>
            <a:endParaRPr lang="ru-RU" dirty="0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2894113" y="0"/>
            <a:ext cx="1331972" cy="987867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Don’t use plastic bags</a:t>
            </a:r>
            <a:endParaRPr lang="ru-RU" dirty="0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1399532" y="526375"/>
            <a:ext cx="1375716" cy="922985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ecological materials</a:t>
            </a:r>
            <a:endParaRPr lang="ru-RU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30658" y="1678993"/>
            <a:ext cx="1856732" cy="1533982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personal cars  only when it’s necessary</a:t>
            </a:r>
            <a:endParaRPr lang="ru-RU" dirty="0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421607" y="4343097"/>
            <a:ext cx="1484717" cy="774956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 future to design electric cars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727589" y="5902270"/>
            <a:ext cx="1498495" cy="724181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organize community work days</a:t>
            </a:r>
            <a:endParaRPr lang="ru-RU" dirty="0"/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5414392" y="6013803"/>
            <a:ext cx="1461864" cy="612648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Collect rubbish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2894112" y="144936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Двойная стрелка влево/вверх 23"/>
          <p:cNvSpPr/>
          <p:nvPr/>
        </p:nvSpPr>
        <p:spPr>
          <a:xfrm rot="1372737">
            <a:off x="2793989" y="1075713"/>
            <a:ext cx="850392" cy="850392"/>
          </a:xfrm>
          <a:prstGeom prst="left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войная стрелка влево/вверх 24"/>
          <p:cNvSpPr/>
          <p:nvPr/>
        </p:nvSpPr>
        <p:spPr>
          <a:xfrm rot="5175403">
            <a:off x="6521365" y="1253797"/>
            <a:ext cx="850392" cy="850392"/>
          </a:xfrm>
          <a:prstGeom prst="leftUpArrow">
            <a:avLst>
              <a:gd name="adj1" fmla="val 25000"/>
              <a:gd name="adj2" fmla="val 25000"/>
              <a:gd name="adj3" fmla="val 1172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войная стрелка влево/вверх 25"/>
          <p:cNvSpPr/>
          <p:nvPr/>
        </p:nvSpPr>
        <p:spPr>
          <a:xfrm rot="7445818">
            <a:off x="7041523" y="3853499"/>
            <a:ext cx="850392" cy="850392"/>
          </a:xfrm>
          <a:prstGeom prst="left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войная стрелка влево/вверх 26"/>
          <p:cNvSpPr/>
          <p:nvPr/>
        </p:nvSpPr>
        <p:spPr>
          <a:xfrm rot="13372614">
            <a:off x="4395042" y="5742468"/>
            <a:ext cx="850392" cy="850392"/>
          </a:xfrm>
          <a:prstGeom prst="left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войная стрелка влево/вверх 27"/>
          <p:cNvSpPr/>
          <p:nvPr/>
        </p:nvSpPr>
        <p:spPr>
          <a:xfrm rot="19335170">
            <a:off x="1872410" y="3365042"/>
            <a:ext cx="850392" cy="850392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16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78513520"/>
              </p:ext>
            </p:extLst>
          </p:nvPr>
        </p:nvGraphicFramePr>
        <p:xfrm>
          <a:off x="683568" y="476672"/>
          <a:ext cx="784887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88558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3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3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3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i="1" dirty="0" smtClean="0">
                <a:solidFill>
                  <a:srgbClr val="002060"/>
                </a:solidFill>
              </a:rPr>
              <a:t>Как последняя составляющая </a:t>
            </a:r>
            <a:r>
              <a:rPr lang="ru-RU" i="1" dirty="0" err="1" smtClean="0">
                <a:solidFill>
                  <a:srgbClr val="002060"/>
                </a:solidFill>
              </a:rPr>
              <a:t>метапредметного</a:t>
            </a:r>
            <a:r>
              <a:rPr lang="ru-RU" i="1" dirty="0" smtClean="0">
                <a:solidFill>
                  <a:srgbClr val="002060"/>
                </a:solidFill>
              </a:rPr>
              <a:t> урока должна отражать выполнение и достижение главной цели: научить ученика учиться, самому добывать знания, получить целостную картину мира. Таким образом, освоив хотя бы некоторые </a:t>
            </a:r>
            <a:r>
              <a:rPr lang="ru-RU" i="1" dirty="0" err="1" smtClean="0">
                <a:solidFill>
                  <a:srgbClr val="002060"/>
                </a:solidFill>
              </a:rPr>
              <a:t>метапредметы</a:t>
            </a:r>
            <a:r>
              <a:rPr lang="ru-RU" i="1" dirty="0" smtClean="0">
                <a:solidFill>
                  <a:srgbClr val="002060"/>
                </a:solidFill>
              </a:rPr>
              <a:t> на уроке, обучающийся готов применить их в реальной жизни, на другом уроке. 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1355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984</TotalTime>
  <Words>233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Мастер-класс по английскому языку на тему: </vt:lpstr>
      <vt:lpstr>Метапредметный подход</vt:lpstr>
      <vt:lpstr>Формирование метапредметных связей</vt:lpstr>
      <vt:lpstr>Межпредметные связи на уроках английского языка</vt:lpstr>
      <vt:lpstr>Метапредметный урок подразумевает развитие способностей :</vt:lpstr>
      <vt:lpstr>Презентация PowerPoint</vt:lpstr>
      <vt:lpstr>Презентация PowerPoint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английскому языку на тему:</dc:title>
  <dc:creator>Asus</dc:creator>
  <cp:lastModifiedBy>Asus</cp:lastModifiedBy>
  <cp:revision>38</cp:revision>
  <dcterms:created xsi:type="dcterms:W3CDTF">2018-07-04T15:19:48Z</dcterms:created>
  <dcterms:modified xsi:type="dcterms:W3CDTF">2018-08-12T10:51:45Z</dcterms:modified>
</cp:coreProperties>
</file>