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5C2DB2-4A34-414E-A108-25EAB1BE2FE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6461C7-8C70-4F3D-8390-D8943394B1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568951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cap="all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</a:rPr>
              <a:t>Муниципальное дошкольное образовательное учреждение детский сад компенсирующего вида   г.  </a:t>
            </a:r>
            <a:r>
              <a:rPr lang="ru-RU" sz="1800" cap="all" dirty="0" err="1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</a:rPr>
              <a:t>можайска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276872"/>
            <a:ext cx="6400800" cy="2664296"/>
          </a:xfrm>
        </p:spPr>
        <p:txBody>
          <a:bodyPr>
            <a:normAutofit/>
          </a:bodyPr>
          <a:lstStyle/>
          <a:p>
            <a:pPr marL="0" lvl="0" indent="0" algn="ctr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4800" b="1" dirty="0" smtClean="0">
                <a:solidFill>
                  <a:srgbClr val="3333CC"/>
                </a:solidFill>
                <a:latin typeface="Times New Roman"/>
              </a:rPr>
              <a:t>  НАЙДИ  </a:t>
            </a:r>
            <a:r>
              <a:rPr lang="ru-RU" sz="4800" b="1" dirty="0">
                <a:solidFill>
                  <a:srgbClr val="3333CC"/>
                </a:solidFill>
                <a:latin typeface="Times New Roman"/>
              </a:rPr>
              <a:t>ОТЛИЧИЯ</a:t>
            </a:r>
          </a:p>
          <a:p>
            <a:pPr marL="0" lvl="0" indent="0" algn="ctr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</a:pPr>
            <a:endParaRPr lang="ru-RU" sz="4800" b="1" dirty="0">
              <a:solidFill>
                <a:srgbClr val="FFC000"/>
              </a:solidFill>
              <a:latin typeface="Times New Roman"/>
            </a:endParaRPr>
          </a:p>
          <a:p>
            <a:pPr marL="0" lvl="0" indent="0" algn="ctr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3200" b="1" dirty="0">
                <a:solidFill>
                  <a:srgbClr val="FF3300"/>
                </a:solidFill>
                <a:latin typeface="Times New Roman"/>
              </a:rPr>
              <a:t>Педагог-психолог: Полина Ю.С.</a:t>
            </a:r>
          </a:p>
        </p:txBody>
      </p:sp>
    </p:spTree>
    <p:extLst>
      <p:ext uri="{BB962C8B-B14F-4D97-AF65-F5344CB8AC3E}">
        <p14:creationId xmlns:p14="http://schemas.microsoft.com/office/powerpoint/2010/main" val="2738048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ергей\Desktop\106163910_large_RSR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0"/>
            <a:ext cx="5079851" cy="69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38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ергей\Desktop\106163911_large_RSR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374" y="-75592"/>
            <a:ext cx="5060930" cy="693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34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140292571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764704"/>
            <a:ext cx="391147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70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106163901_large_RSRRyoSRyoS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7801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665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ергей\Desktop\106163902_large_RS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-4226"/>
            <a:ext cx="4941417" cy="685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258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ргей\Desktop\106163903_large_RSR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5031854" cy="688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521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Сергей\Desktop\106163904_large_RSR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17" y="0"/>
            <a:ext cx="5015471" cy="68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86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ергей\Desktop\106163905_large_RSR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-39428"/>
            <a:ext cx="4896544" cy="685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537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ергей\Desktop\106163906_large_RSR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352" y="0"/>
            <a:ext cx="48156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021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ергей\Desktop\106163908_large_RSR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-39819"/>
            <a:ext cx="5085680" cy="689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439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ергей\Desktop\106163909_large_RSR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5800"/>
            <a:ext cx="5063837" cy="685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61818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</TotalTime>
  <Words>19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Муниципальное дошкольное образовательное учреждение детский сад компенсирующего вида   г.  можайска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компенсирующего вида   г.  можайска</dc:title>
  <dc:creator>Сергей</dc:creator>
  <cp:lastModifiedBy>Сергей</cp:lastModifiedBy>
  <cp:revision>5</cp:revision>
  <dcterms:created xsi:type="dcterms:W3CDTF">2015-02-07T19:18:45Z</dcterms:created>
  <dcterms:modified xsi:type="dcterms:W3CDTF">2015-02-08T16:11:56Z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