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перенос\детский сад 1\документы группы\правила поведения в детском саду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943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перенос\детский сад 1\документы группы\правила поведения в детском саду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406400"/>
            <a:ext cx="8128000" cy="604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449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перенос\детский сад 1\документы группы\правила поведения в детском саду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400050"/>
            <a:ext cx="8128000" cy="605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8060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перенос\детский сад 1\документы группы\правила поведения в детском саду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419100"/>
            <a:ext cx="812800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6867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перенос\детский сад 1\документы группы\правила поведения в детском саду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431800"/>
            <a:ext cx="8128000" cy="599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7959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перенос\детский сад 1\документы группы\правила поведения в детском саду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412750"/>
            <a:ext cx="8128000" cy="603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7262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перенос\детский сад 1\документы группы\правила поведения в детском саду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419100"/>
            <a:ext cx="812800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7122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перенос\детский сад 1\документы группы\правила поведения в детском саду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412750"/>
            <a:ext cx="8128000" cy="603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984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перенос\детский сад 1\документы группы\правила поведения в детском саду\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419100"/>
            <a:ext cx="812800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7206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перенос\детский сад 1\документы группы\правила поведения в детском саду\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419100"/>
            <a:ext cx="812800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02123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uzer</dc:creator>
  <cp:lastModifiedBy>uzer</cp:lastModifiedBy>
  <cp:revision>1</cp:revision>
  <dcterms:created xsi:type="dcterms:W3CDTF">2017-10-18T04:06:32Z</dcterms:created>
  <dcterms:modified xsi:type="dcterms:W3CDTF">2017-10-18T04:10:21Z</dcterms:modified>
</cp:coreProperties>
</file>