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estgif.ru/_ph/39/2/65717647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6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3d-galleru.ru/cards/0/25/1cjrxlityosupkgx/otkrytki-s-vesennimi-cvetami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04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1zoom.net/big2/221/288866-svetik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06489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854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nevabuket.ru/ready/img_/bunch/podsnezhnik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13690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22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upi-buket63.ru/assets/images/products/213/cerveny-tulipan-122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-15785"/>
            <a:ext cx="4486513" cy="6873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43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6445/47407354.bb7/0_11d371_6b08f3fe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54735"/>
            <a:ext cx="4896544" cy="6403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6419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alkasiberians.ucoz.ru/_tbkp/Fialka-1-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185" y="1038860"/>
            <a:ext cx="7199630" cy="478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3369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gentu.narod.ru/Index/mm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260" y="859472"/>
            <a:ext cx="7015480" cy="5139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950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34-6kcaajcv2chul5czct4k.xn--p1ai/images/cms/data/ekzotika/iris/iris_sinij-500x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87" y="638810"/>
            <a:ext cx="7235825" cy="5580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44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risova.3dn.ru/kartinki/list/oduvanchik_kopija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2860" y="1190307"/>
            <a:ext cx="6558280" cy="4477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4632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SF</dc:creator>
  <cp:lastModifiedBy>SF</cp:lastModifiedBy>
  <cp:revision>3</cp:revision>
  <dcterms:created xsi:type="dcterms:W3CDTF">2018-08-08T06:24:04Z</dcterms:created>
  <dcterms:modified xsi:type="dcterms:W3CDTF">2018-08-12T06:04:01Z</dcterms:modified>
</cp:coreProperties>
</file>