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2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4749D-483E-46BC-88BA-A8BDAF0C261F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7B976-2CEF-4531-AB93-CD84C311B5E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0"/>
            <a:ext cx="9205243" cy="6912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51920" y="1340768"/>
            <a:ext cx="4968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Театрализованная деятельность с применением здоровьесберегающих технологий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1783927_teat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3816424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95936" y="188640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</a:rPr>
              <a:t>МБДОУ детский  сад «Теремок» комбинированного  вида группа компенсирующей направленности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5589240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Подготовила:</a:t>
            </a:r>
          </a:p>
          <a:p>
            <a:pPr marL="18000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Воспитатель</a:t>
            </a:r>
          </a:p>
          <a:p>
            <a:pPr marL="180000">
              <a:buNone/>
            </a:pPr>
            <a:r>
              <a:rPr lang="ru-RU" b="1" dirty="0" err="1" smtClean="0">
                <a:solidFill>
                  <a:schemeClr val="tx2"/>
                </a:solidFill>
              </a:rPr>
              <a:t>Зармамбетова</a:t>
            </a:r>
            <a:r>
              <a:rPr lang="ru-RU" b="1" dirty="0" smtClean="0">
                <a:solidFill>
                  <a:schemeClr val="tx2"/>
                </a:solidFill>
              </a:rPr>
              <a:t> С.А.</a:t>
            </a:r>
          </a:p>
          <a:p>
            <a:pPr marL="180000"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                                                               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9" name="Picture 2" descr="https://files.prezentacii.org/17/12/12379/data/pres/screen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492896"/>
            <a:ext cx="347004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-54300"/>
            <a:ext cx="9205243" cy="6912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АКТУАЛЬНОСТЬ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92696"/>
            <a:ext cx="46440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«Ребенок на этапе завершения дошкольного образования должен обладать развитым воображением, проявлять инициативу и самостоятельность в разных видах деятельности, активно взаимодействовать со взрослыми и сверстниками».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 Все эти личностные характеристики особенно ярко развиваются в театрализованной деятельности.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в детском саду – это прекрасная возможность раскрытия творческого потенциала ребенка, воспитание всестороннего развития личности. 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В театре ребенок раскрывает все свои возможности, он чувствует себя не самим собой, а тем героем, которого играет. Поэтому у него пропадает стеснительность, скованность движений, исчезают имеющиеся комплексы.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files.prezentacii.org/17/12/12379/data/pres/scree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536" y="188640"/>
            <a:ext cx="417646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-54300"/>
            <a:ext cx="9205243" cy="6912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476672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br>
              <a:rPr lang="ru-RU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Всестороннее развитие личности ребенка через  театрализованную деятельность посредством  двигательной активности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Используя двигательную активность в организации театрализованной деятельности  мы решаем комплекс взаимосвязанных задач  образовательных областей </a:t>
            </a:r>
            <a:b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files.prezentacii.org/17/12/12379/data/pres/screen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6048672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-54300"/>
            <a:ext cx="9205243" cy="6912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43808" y="476672"/>
            <a:ext cx="2621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Этапы работы: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124744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этап </a:t>
            </a:r>
            <a:r>
              <a:rPr lang="ru-RU" b="1" dirty="0" smtClean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–</a:t>
            </a: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Накопительный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На этом этапе я работала над выразительностью речи, интонациями, пантомимических действий под музыку, это способствовало 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формированию положительных 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взаимоотношений между детьми 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процессе совместной деятельности;</a:t>
            </a:r>
            <a:endParaRPr lang="ru-RU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Второй этап </a:t>
            </a:r>
            <a:r>
              <a:rPr lang="ru-RU" b="1" dirty="0" smtClean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–</a:t>
            </a: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Творческий.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/>
                </a:solidFill>
              </a:rPr>
              <a:t> Привлекаю к активному участию детей и родителей в мероприятиях по театральной деятельности в детском саду (драматизации, инсценировки, интернет конкурсы, развлечения, викторины) 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Третий этап </a:t>
            </a:r>
            <a:r>
              <a:rPr lang="ru-RU" b="1" dirty="0" smtClean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–</a:t>
            </a: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solidFill>
                  <a:schemeClr val="accent1"/>
                </a:solidFill>
              </a:rPr>
              <a:t> заключительном этапе, планирую подвести итог совместной работы – родители – дети – педагоги.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-54300"/>
            <a:ext cx="9205243" cy="6912300"/>
          </a:xfrm>
          <a:prstGeom prst="rect">
            <a:avLst/>
          </a:prstGeom>
        </p:spPr>
      </p:pic>
      <p:pic>
        <p:nvPicPr>
          <p:cNvPr id="4" name="Picture 2" descr="https://files.prezentacii.org/17/12/12379/data/pres/screen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2129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188640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работы с детьми по театрализованной деятельности 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включает в себя: </a:t>
            </a:r>
            <a: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844824"/>
            <a:ext cx="41764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на улучшение дикции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(артикуляционная гимнастика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Задания для развития речевой интонационной выразительности;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Игры-превращения, образные упражнения;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Физкультминутки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Пальчиковый игры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 на развитие выразительной мимики, элементы пантомимы;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Театральные этюды;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Разыгрывание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песенок, стихов;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Просмотр кукольных спектаклей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861048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очень важно осуществлять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ребенку, с учётом возрастных особенностей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0"/>
            <a:ext cx="9205243" cy="69123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9512" y="116633"/>
            <a:ext cx="89644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1.Умение согласовывать действия и сопровождающей их речью;</a:t>
            </a:r>
            <a:b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2.Овладение искусством мимики и жеста для создания художественного образа;</a:t>
            </a:r>
            <a:b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3.Выразительность исполнения основных видов движений;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4.Развитие общей и мелкой моторики, координации движений, снятие мышечного напряжения, формирование правильной осанки.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F:\ФЮТОСД~1\IMG-20171130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80928"/>
            <a:ext cx="396044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79512" y="2060848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Наше утро начинается с зарядки</a:t>
            </a:r>
            <a:r>
              <a:rPr lang="ru-RU" sz="1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7" name="Picture 3" descr="F:\Открытое Саида\SAM_25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80928"/>
            <a:ext cx="4248472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220072" y="206084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1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ree-powerpoint-templates-download-2011-i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61243" y="-214338"/>
            <a:ext cx="9205243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-171400"/>
            <a:ext cx="252028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игры - драматизации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0"/>
            <a:ext cx="33843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:\Открытое Саида\SAM_2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360040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F:\Саида\SAM_24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620688"/>
            <a:ext cx="398444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F:\Саида\SAM_24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905671"/>
            <a:ext cx="3779912" cy="2952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627784" y="3356992"/>
            <a:ext cx="331236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диалоги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237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38</cp:revision>
  <dcterms:created xsi:type="dcterms:W3CDTF">2018-02-19T04:33:23Z</dcterms:created>
  <dcterms:modified xsi:type="dcterms:W3CDTF">2018-08-12T14:34:06Z</dcterms:modified>
</cp:coreProperties>
</file>