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77DF5-FDD7-4D9F-BCE7-CE90D1778E7A}" type="datetimeFigureOut">
              <a:rPr lang="ru-RU" smtClean="0"/>
              <a:pPr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18288-5844-4980-AA38-BB8BB4EFF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Работа над текстом описательного характера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716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Учитель-логопед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МАДОУ «Детский сад №37»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г.Калининград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err="1" smtClean="0">
                <a:solidFill>
                  <a:srgbClr val="C00000"/>
                </a:solidFill>
              </a:rPr>
              <a:t>Семерюк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mtClean="0">
                <a:solidFill>
                  <a:srgbClr val="C00000"/>
                </a:solidFill>
              </a:rPr>
              <a:t>Ольга Анатольевна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Составляем свой текст: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mtClean="0"/>
              <a:t>Волшебный мешочек</a:t>
            </a:r>
            <a:endParaRPr lang="ru-RU"/>
          </a:p>
        </p:txBody>
      </p:sp>
      <p:pic>
        <p:nvPicPr>
          <p:cNvPr id="4" name="Рисунок 3" descr="C:\Documents and Settings\Girls\Рабочий стол\мешочек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78919"/>
            <a:ext cx="2295525" cy="297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Girls\Рабочий стол\груша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71744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2286016" cy="224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Documents and Settings\Girls\Рабочий стол\киви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285860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Girls\Рабочий стол\банан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786322"/>
            <a:ext cx="256863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Girls\Рабочий стол\лимон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4714884"/>
            <a:ext cx="1928826" cy="191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Girls\Рабочий стол\апельсин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3071810"/>
            <a:ext cx="2786082" cy="173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Повторяем: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Повествование</a:t>
            </a:r>
          </a:p>
          <a:p>
            <a:pPr>
              <a:buNone/>
            </a:pPr>
            <a:r>
              <a:rPr lang="ru-RU" dirty="0" smtClean="0"/>
              <a:t>                               Текст-</a:t>
            </a:r>
            <a:r>
              <a:rPr lang="ru-RU" dirty="0" smtClean="0">
                <a:solidFill>
                  <a:schemeClr val="tx2"/>
                </a:solidFill>
              </a:rPr>
              <a:t>рассказ</a:t>
            </a:r>
          </a:p>
          <a:p>
            <a:pPr>
              <a:buNone/>
            </a:pPr>
            <a:r>
              <a:rPr lang="ru-RU" dirty="0" smtClean="0"/>
              <a:t>Цель:                 рассказать о событии</a:t>
            </a:r>
          </a:p>
          <a:p>
            <a:pPr>
              <a:buNone/>
            </a:pPr>
            <a:r>
              <a:rPr lang="ru-RU" dirty="0" smtClean="0"/>
              <a:t>Вопрос:                  что произошло?</a:t>
            </a:r>
          </a:p>
          <a:p>
            <a:pPr>
              <a:buNone/>
            </a:pPr>
            <a:r>
              <a:rPr lang="ru-RU" dirty="0" smtClean="0"/>
              <a:t>Главные слова:          глаголы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57686" y="1714488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C:\Documents and Settings\Girls\Рабочий стол\вагончик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357694"/>
            <a:ext cx="450059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Знакомимся: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Описание</a:t>
            </a:r>
          </a:p>
          <a:p>
            <a:pPr algn="ctr">
              <a:buNone/>
            </a:pPr>
            <a:r>
              <a:rPr lang="ru-RU" dirty="0" smtClean="0"/>
              <a:t>Текст-</a:t>
            </a:r>
            <a:r>
              <a:rPr lang="ru-RU" dirty="0" smtClean="0">
                <a:solidFill>
                  <a:srgbClr val="00B050"/>
                </a:solidFill>
              </a:rPr>
              <a:t>картина</a:t>
            </a:r>
          </a:p>
          <a:p>
            <a:pPr>
              <a:buNone/>
            </a:pPr>
            <a:r>
              <a:rPr lang="ru-RU" dirty="0" smtClean="0"/>
              <a:t>Цель:     описать предмет так, чтобы его   </a:t>
            </a:r>
          </a:p>
          <a:p>
            <a:pPr>
              <a:buNone/>
            </a:pPr>
            <a:r>
              <a:rPr lang="ru-RU" dirty="0" smtClean="0"/>
              <a:t>                   можно было представить  </a:t>
            </a:r>
          </a:p>
          <a:p>
            <a:pPr>
              <a:buNone/>
            </a:pPr>
            <a:r>
              <a:rPr lang="ru-RU" dirty="0" smtClean="0"/>
              <a:t>Вопрос:                       какой?</a:t>
            </a:r>
          </a:p>
          <a:p>
            <a:pPr>
              <a:buNone/>
            </a:pPr>
            <a:r>
              <a:rPr lang="ru-RU" dirty="0" smtClean="0"/>
              <a:t>Главные слова:    прилагательные,</a:t>
            </a:r>
          </a:p>
          <a:p>
            <a:pPr>
              <a:buNone/>
            </a:pPr>
            <a:r>
              <a:rPr lang="ru-RU" dirty="0" smtClean="0"/>
              <a:t>                                существительные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57686" y="1643050"/>
            <a:ext cx="48463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Documents and Settings\Girls\Рабочий стол\ключ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643446"/>
            <a:ext cx="17907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Закрепляем: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571504"/>
          </a:xfrm>
        </p:spPr>
        <p:txBody>
          <a:bodyPr/>
          <a:lstStyle/>
          <a:p>
            <a:pPr algn="ctr"/>
            <a:r>
              <a:rPr lang="ru-RU" dirty="0" smtClean="0"/>
              <a:t>Текст-</a:t>
            </a:r>
            <a:r>
              <a:rPr lang="ru-RU" dirty="0" smtClean="0">
                <a:solidFill>
                  <a:srgbClr val="00B050"/>
                </a:solidFill>
              </a:rPr>
              <a:t>картина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У меня новая красивая кукла. Её зовут Катя. У неё светлые кудрявые волосы, на голове пышный бант. На ней сиреневое шёлковое платье и крошечные туфельки.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На лугу растёт ромашка. У неё лепестки белые овальной формы. Серединка цветка жёлтая. Ромашка – полевой цветок. Она цветёт летом.</a:t>
            </a:r>
          </a:p>
          <a:p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571504"/>
          </a:xfrm>
        </p:spPr>
        <p:txBody>
          <a:bodyPr/>
          <a:lstStyle/>
          <a:p>
            <a:pPr algn="ctr"/>
            <a:r>
              <a:rPr lang="ru-RU" dirty="0" smtClean="0"/>
              <a:t>Текст-</a:t>
            </a:r>
            <a:r>
              <a:rPr lang="ru-RU" dirty="0" smtClean="0">
                <a:solidFill>
                  <a:schemeClr val="tx2"/>
                </a:solidFill>
              </a:rPr>
              <a:t>рассказ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Ребята играли на улице в футбол. Мяч выкатился на проезжую часть. Шофёр резко затормозил, машину занесло. Движенье остановилось.</a:t>
            </a:r>
          </a:p>
          <a:p>
            <a:endParaRPr lang="ru-RU" sz="1400" dirty="0" smtClean="0"/>
          </a:p>
          <a:p>
            <a:r>
              <a:rPr lang="ru-RU" sz="1400" dirty="0" smtClean="0"/>
              <a:t>Саша и Коля ловили рыбу. Вдруг удочка в руках у Коли дёрнулась, леска натянулась. Коля потянул леску, из воды показалась голова крупной рыбы. Саша подвёл сачок под большого окуня и помог другу вытянуть добычу.</a:t>
            </a:r>
          </a:p>
          <a:p>
            <a:r>
              <a:rPr lang="ru-RU" sz="1400" dirty="0" smtClean="0"/>
              <a:t>За домом росла ива. На иве было гнездо. В гнезде сидели птенцы. Один зяблик выпал из гнезда. Его увидели дети. Они взяли лестницу, приставили её к стволу ивы и вернули птенчика домой.</a:t>
            </a:r>
            <a:endParaRPr lang="ru-RU" sz="1400" dirty="0"/>
          </a:p>
        </p:txBody>
      </p:sp>
      <p:pic>
        <p:nvPicPr>
          <p:cNvPr id="8" name="Рисунок 7" descr="C:\Documents and Settings\Girls\Рабочий стол\кукла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00372"/>
            <a:ext cx="121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Girls\Рабочий стол\мяч на дороге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2500306"/>
            <a:ext cx="1000125" cy="80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Girls\Рабочий стол\рыбалк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786190"/>
            <a:ext cx="1247775" cy="85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Girls\Рабочий стол\ромашка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5357826"/>
            <a:ext cx="1277938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Girls\Рабочий стол\птенец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5429264"/>
            <a:ext cx="156209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Отгадываем предмет описания: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Само с кулачок, красный бочок,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Потрогаешь - гладко, откусишь - сладко.</a:t>
            </a:r>
          </a:p>
          <a:p>
            <a:pPr algn="l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Круглое, румяное с дерева упало, к Любе в рот попало.</a:t>
            </a:r>
          </a:p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C:\Documents and Settings\Girls\Рабочий стол\яблоко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571876"/>
            <a:ext cx="2066925" cy="253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Наблюдаем: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214422"/>
            <a:ext cx="8143932" cy="50720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 этот предмет можно посмотреть и увидеть: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Documents and Settings\Girls\Рабочий стол\глаз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21812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/>
          <p:nvPr/>
        </p:nvSpPr>
        <p:spPr>
          <a:xfrm>
            <a:off x="2857488" y="2928934"/>
            <a:ext cx="278608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форму</a:t>
            </a:r>
            <a:endParaRPr lang="ru-RU" dirty="0"/>
          </a:p>
        </p:txBody>
      </p:sp>
      <p:pic>
        <p:nvPicPr>
          <p:cNvPr id="24" name="Рисунок 23" descr="C:\Documents and Settings\Girls\Local Settings\Temporary Internet Files\Content.Word\фигуры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071678"/>
            <a:ext cx="23431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Стрелка вправо 24"/>
          <p:cNvSpPr/>
          <p:nvPr/>
        </p:nvSpPr>
        <p:spPr>
          <a:xfrm>
            <a:off x="2857488" y="4143380"/>
            <a:ext cx="278608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цвет</a:t>
            </a:r>
            <a:endParaRPr lang="ru-RU" dirty="0"/>
          </a:p>
        </p:txBody>
      </p:sp>
      <p:pic>
        <p:nvPicPr>
          <p:cNvPr id="26" name="Рисунок 25" descr="C:\Documents and Settings\Girls\Рабочий стол\краски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786190"/>
            <a:ext cx="24288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Стрелка вправо 26"/>
          <p:cNvSpPr/>
          <p:nvPr/>
        </p:nvSpPr>
        <p:spPr>
          <a:xfrm>
            <a:off x="2857488" y="5500702"/>
            <a:ext cx="278608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размер</a:t>
            </a: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715008" y="542926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929454" y="5715016"/>
            <a:ext cx="714380" cy="642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858148" y="6000768"/>
            <a:ext cx="428628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00364" y="350043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круглое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485776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красное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4678" y="607220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крупное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7" grpId="0" animBg="1"/>
      <p:bldP spid="10" grpId="0" animBg="1"/>
      <p:bldP spid="11" grpId="0" animBg="1"/>
      <p:bldP spid="12" grpId="0" animBg="1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/>
          <a:p>
            <a:r>
              <a:rPr lang="ru-RU" smtClean="0"/>
              <a:t>Можно ощутить:</a:t>
            </a:r>
            <a:endParaRPr lang="ru-RU" dirty="0"/>
          </a:p>
        </p:txBody>
      </p:sp>
      <p:pic>
        <p:nvPicPr>
          <p:cNvPr id="6" name="Содержимое 5" descr="C:\Documents and Settings\Girls\Рабочий стол\рот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17859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Girls\Local Settings\Temporary Internet Files\Content.Word\нос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143248"/>
            <a:ext cx="1143008" cy="160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Girls\Рабочий стол\Peanut_Nougat_Nougat_Milk_Cand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785794"/>
            <a:ext cx="150019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Girls\Рабочий стол\сок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785926"/>
            <a:ext cx="15001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2786050" y="1357298"/>
            <a:ext cx="321471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вкус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185736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сладкое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сочное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C:\Documents and Settings\Girls\Рабочий стол\духи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928934"/>
            <a:ext cx="14287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/>
          <p:cNvSpPr/>
          <p:nvPr/>
        </p:nvSpPr>
        <p:spPr>
          <a:xfrm>
            <a:off x="2857488" y="3286124"/>
            <a:ext cx="321471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запах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414338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душистое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C:\Documents and Settings\Girls\Рабочий стол\руки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3" y="4857761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2857488" y="5072074"/>
            <a:ext cx="321471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поверхность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4286257"/>
            <a:ext cx="1500198" cy="101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Рисунок 16" descr="C:\Documents and Settings\Girls\Рабочий стол\лед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5357826"/>
            <a:ext cx="15001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786182" y="592933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гладкое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 animBg="1"/>
      <p:bldP spid="14" grpId="0"/>
      <p:bldP spid="16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Думаем, вспоминаем: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Не допустим речевых ошибок !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яблоко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оно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плод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фрукт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лакомство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214554"/>
            <a:ext cx="20221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Documents and Settings\Girls\Рабочий стол\яблоня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Girls\Рабочий стол\пирог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857364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4957216"/>
            <a:ext cx="1857388" cy="167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3857628"/>
            <a:ext cx="2000264" cy="177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4714883"/>
            <a:ext cx="2214578" cy="158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Работаем с образцом: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Перед </a:t>
            </a:r>
            <a:r>
              <a:rPr lang="ru-RU" sz="2800" dirty="0" err="1" smtClean="0"/>
              <a:t>нами</a:t>
            </a:r>
            <a:r>
              <a:rPr lang="ru-RU" sz="2800" i="1" dirty="0" err="1" smtClean="0"/>
              <a:t>________</a:t>
            </a:r>
            <a:r>
              <a:rPr lang="ru-RU" sz="2800" dirty="0" err="1" smtClean="0"/>
              <a:t>яблоко</a:t>
            </a:r>
            <a:r>
              <a:rPr lang="ru-RU" sz="2800" dirty="0" smtClean="0"/>
              <a:t>. </a:t>
            </a:r>
            <a:r>
              <a:rPr lang="ru-RU" sz="2800" dirty="0" err="1" smtClean="0"/>
              <a:t>Оно_______</a:t>
            </a:r>
            <a:r>
              <a:rPr lang="ru-RU" sz="2800" dirty="0" smtClean="0"/>
              <a:t> _______ с жёлтым бочком. Кожица у него ________ </a:t>
            </a:r>
            <a:r>
              <a:rPr lang="ru-RU" sz="2800" dirty="0" err="1" smtClean="0"/>
              <a:t>и________</a:t>
            </a:r>
            <a:r>
              <a:rPr lang="ru-RU" sz="2800" dirty="0" smtClean="0"/>
              <a:t>. </a:t>
            </a:r>
            <a:r>
              <a:rPr lang="ru-RU" sz="2800" dirty="0" err="1" smtClean="0"/>
              <a:t>_________лакомство</a:t>
            </a:r>
            <a:r>
              <a:rPr lang="ru-RU" sz="2800" dirty="0" smtClean="0"/>
              <a:t> любят все. Из этих фруктов </a:t>
            </a:r>
            <a:r>
              <a:rPr lang="ru-RU" sz="2800" dirty="0" err="1" smtClean="0"/>
              <a:t>варят________</a:t>
            </a:r>
            <a:r>
              <a:rPr lang="ru-RU" sz="2800" dirty="0" smtClean="0"/>
              <a:t>, делают начинку для  _______,____,_______,________.</a:t>
            </a:r>
          </a:p>
          <a:p>
            <a:pPr>
              <a:buNone/>
            </a:pPr>
            <a:r>
              <a:rPr lang="ru-RU" sz="2800" dirty="0" smtClean="0"/>
              <a:t>         Я тоже люблю яблоки.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164305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крупное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164305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круглое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2071678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красное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2500306"/>
            <a:ext cx="1229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гладкая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2500306"/>
            <a:ext cx="1204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нежная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2500306"/>
            <a:ext cx="150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Душистое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2928934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варенье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3357562"/>
            <a:ext cx="1275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пирогов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4810" y="3357562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сок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3357562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пастилу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3357562"/>
            <a:ext cx="1585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мармелад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341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Работа над текстом описательного характера</vt:lpstr>
      <vt:lpstr>Повторяем:</vt:lpstr>
      <vt:lpstr>Знакомимся:</vt:lpstr>
      <vt:lpstr>Закрепляем:</vt:lpstr>
      <vt:lpstr>Отгадываем предмет описания:</vt:lpstr>
      <vt:lpstr>Наблюдаем:</vt:lpstr>
      <vt:lpstr>Можно ощутить:</vt:lpstr>
      <vt:lpstr>Думаем, вспоминаем:</vt:lpstr>
      <vt:lpstr>Работаем с образцом:</vt:lpstr>
      <vt:lpstr>Составляем свой текст: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текстом описательного характера</dc:title>
  <dc:creator>Аюповы</dc:creator>
  <cp:lastModifiedBy>User</cp:lastModifiedBy>
  <cp:revision>45</cp:revision>
  <dcterms:created xsi:type="dcterms:W3CDTF">2003-01-01T00:02:24Z</dcterms:created>
  <dcterms:modified xsi:type="dcterms:W3CDTF">2018-08-11T21:51:44Z</dcterms:modified>
</cp:coreProperties>
</file>