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J:\Contents\Russian\Pictures\Tabl-1-con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3-conve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31pos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41pos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41pos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7" descr="J:\Contents\Russian\Pictures\Tabl-19-con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74446" y="0"/>
            <a:ext cx="95184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-con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73559" y="0"/>
            <a:ext cx="94175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0-con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02" y="0"/>
            <a:ext cx="91148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3-conve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1-conve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4-con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22-con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5-conve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2018-08-12T02:08:10Z</dcterms:created>
  <dcterms:modified xsi:type="dcterms:W3CDTF">2018-08-12T02:23:37Z</dcterms:modified>
</cp:coreProperties>
</file>