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Tabl-6-conver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2,911_tab2_n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2,921_pos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2,921_pos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2,931pos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Tabl-24-conver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Tabl-7-conv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Tabl-25-conv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Tabl-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Tabl-2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1-tab2-991_n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1-tab1-991_n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2,911_tab1_n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</cp:revision>
  <dcterms:created xsi:type="dcterms:W3CDTF">2018-08-12T02:15:36Z</dcterms:created>
  <dcterms:modified xsi:type="dcterms:W3CDTF">2018-08-12T02:22:17Z</dcterms:modified>
</cp:coreProperties>
</file>