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51_part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81_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51_part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Tabl-15-con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,961part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71_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71_2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91_2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91_1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2024012-981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2018-08-12T02:23:55Z</dcterms:created>
  <dcterms:modified xsi:type="dcterms:W3CDTF">2018-08-12T02:29:42Z</dcterms:modified>
</cp:coreProperties>
</file>