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77" r:id="rId3"/>
    <p:sldId id="29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2682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218D6-BD64-4BEE-BD33-7BFCA925B128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865A6E-EAEE-4FA6-B70F-0F2198562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3390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7/06/08/227785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151" y="-50305"/>
            <a:ext cx="9159535" cy="69083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514" y="5760"/>
            <a:ext cx="88362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dirty="0" smtClean="0">
                <a:latin typeface="Arial" pitchFamily="34" charset="0"/>
                <a:ea typeface="Arial Unicode MS" pitchFamily="34" charset="-128"/>
                <a:cs typeface="Arial" pitchFamily="34" charset="0"/>
              </a:rPr>
              <a:t>«</a:t>
            </a:r>
            <a:r>
              <a:rPr lang="ru-RU" sz="2800" b="1" i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Русские народные сказки </a:t>
            </a:r>
          </a:p>
          <a:p>
            <a:pPr algn="ctr">
              <a:lnSpc>
                <a:spcPct val="150000"/>
              </a:lnSpc>
            </a:pPr>
            <a:r>
              <a:rPr lang="ru-RU" sz="2800" b="1" i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для детей младшего дошкольного возраста».</a:t>
            </a:r>
            <a:endParaRPr lang="ru-RU" sz="2800" b="1" i="1" dirty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256" y="414338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139952" y="5013176"/>
            <a:ext cx="48703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Подготовила воспитатель </a:t>
            </a:r>
          </a:p>
          <a:p>
            <a:pPr algn="r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МБДОУ ЦРР №</a:t>
            </a:r>
            <a:r>
              <a:rPr lang="ru-RU" sz="200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16 Ануфриенко О.В.</a:t>
            </a:r>
            <a:endParaRPr lang="ru-RU" sz="2000" b="1" dirty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2051" name="Picture 3" descr="C:\Users\Asus\Pictures\downlo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4248" y="1916080"/>
            <a:ext cx="3240360" cy="4454599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Сказки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– один из видов устного народного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творчества, с вымышленным сюжетом и героями.</a:t>
            </a:r>
          </a:p>
          <a:p>
            <a:pPr marL="0" indent="0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Традиционно русские народные сказки делятся на три группы:</a:t>
            </a:r>
          </a:p>
          <a:p>
            <a:pPr>
              <a:buFontTx/>
              <a:buChar char="-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Сказки о животных.</a:t>
            </a:r>
          </a:p>
          <a:p>
            <a:pPr>
              <a:buFontTx/>
              <a:buChar char="-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Бытовые сказки.</a:t>
            </a:r>
          </a:p>
          <a:p>
            <a:pPr>
              <a:buFontTx/>
              <a:buChar char="-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Волшебные сказки.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21506" name="Picture 2" descr="http://gidmuzyk.ru/uploads/images/r/u/s/russkie_narodnie_skazki.jpg"/>
          <p:cNvPicPr>
            <a:picLocks noChangeAspect="1" noChangeArrowheads="1"/>
          </p:cNvPicPr>
          <p:nvPr/>
        </p:nvPicPr>
        <p:blipFill>
          <a:blip r:embed="rId3"/>
          <a:srcRect l="24375" t="22500" r="22187" b="18749"/>
          <a:stretch>
            <a:fillRect/>
          </a:stretch>
        </p:blipFill>
        <p:spPr bwMode="auto">
          <a:xfrm>
            <a:off x="4427984" y="2803412"/>
            <a:ext cx="4432006" cy="36544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37415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 descr="http://www.playcast.ru/uploads/2017/01/31/2146638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188639"/>
            <a:ext cx="8712968" cy="6408713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1640</TotalTime>
  <Words>53</Words>
  <Application>Microsoft Office PowerPoint</Application>
  <PresentationFormat>Экран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Аня</cp:lastModifiedBy>
  <cp:revision>127</cp:revision>
  <dcterms:created xsi:type="dcterms:W3CDTF">2017-11-04T13:57:33Z</dcterms:created>
  <dcterms:modified xsi:type="dcterms:W3CDTF">2018-08-12T18:06:03Z</dcterms:modified>
</cp:coreProperties>
</file>