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68" r:id="rId14"/>
    <p:sldId id="269" r:id="rId15"/>
    <p:sldId id="270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113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2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6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773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52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9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7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493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21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37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8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FFC000"/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A5889-813E-40AF-8785-2EEE3A8B6781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F4FB9-CC79-4B3B-98A2-64FFFD26A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24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676456" cy="1470025"/>
          </a:xfrm>
        </p:spPr>
        <p:txBody>
          <a:bodyPr/>
          <a:lstStyle/>
          <a:p>
            <a:r>
              <a:rPr lang="ru-RU" sz="1800" b="1" cap="all" spc="50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Муниципальное дошкольное образовательное учреждение детский сад компенсирующего вида   г.  </a:t>
            </a:r>
            <a:r>
              <a:rPr lang="ru-RU" sz="1800" b="1" cap="all" spc="50" dirty="0" err="1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можайска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4248472"/>
          </a:xfrm>
        </p:spPr>
        <p:txBody>
          <a:bodyPr>
            <a:normAutofit fontScale="92500" lnSpcReduction="20000"/>
          </a:bodyPr>
          <a:lstStyle/>
          <a:p>
            <a:r>
              <a:rPr lang="ru-RU" sz="4400" b="1" dirty="0" smtClean="0">
                <a:solidFill>
                  <a:srgbClr val="3333CC"/>
                </a:solidFill>
              </a:rPr>
              <a:t>ВСТАВЬ НЕДОСТАЮЩЕЕ</a:t>
            </a:r>
          </a:p>
          <a:p>
            <a:endParaRPr lang="ru-RU" sz="4400" b="1" dirty="0" smtClean="0">
              <a:solidFill>
                <a:srgbClr val="3333CC"/>
              </a:solidFill>
            </a:endParaRPr>
          </a:p>
          <a:p>
            <a:endParaRPr lang="ru-RU" sz="4400" b="1" dirty="0" smtClean="0">
              <a:solidFill>
                <a:srgbClr val="3333CC"/>
              </a:solidFill>
            </a:endParaRP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r>
              <a:rPr lang="ru-RU" sz="3600" b="1" dirty="0">
                <a:solidFill>
                  <a:srgbClr val="009900"/>
                </a:solidFill>
                <a:latin typeface="Times New Roman"/>
              </a:rPr>
              <a:t>Педагог-психолог: Полина Ю.С.</a:t>
            </a: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endParaRPr lang="ru-RU" sz="1700" b="1" dirty="0">
              <a:solidFill>
                <a:srgbClr val="FF3300"/>
              </a:solidFill>
              <a:latin typeface="Times New Roman"/>
            </a:endParaRP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endParaRPr lang="ru-RU" sz="1700" b="1" dirty="0">
              <a:solidFill>
                <a:srgbClr val="FF3300"/>
              </a:solidFill>
              <a:latin typeface="Times New Roman"/>
            </a:endParaRP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endParaRPr lang="ru-RU" sz="1700" b="1" dirty="0">
              <a:solidFill>
                <a:srgbClr val="FF3300"/>
              </a:solidFill>
              <a:latin typeface="Times New Roman"/>
            </a:endParaRP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endParaRPr lang="ru-RU" sz="1700" b="1" dirty="0">
              <a:solidFill>
                <a:srgbClr val="FF3300"/>
              </a:solidFill>
              <a:latin typeface="Times New Roman"/>
            </a:endParaRP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endParaRPr lang="ru-RU" sz="2200" b="1" dirty="0" smtClean="0">
              <a:solidFill>
                <a:srgbClr val="002060"/>
              </a:solidFill>
              <a:latin typeface="Times New Roman"/>
            </a:endParaRPr>
          </a:p>
          <a:p>
            <a:pPr lvl="0">
              <a:buClr>
                <a:prstClr val="white">
                  <a:shade val="95000"/>
                </a:prstClr>
              </a:buClr>
              <a:buSzPct val="65000"/>
            </a:pPr>
            <a:r>
              <a:rPr lang="ru-RU" sz="1900" b="1" dirty="0" smtClean="0">
                <a:solidFill>
                  <a:srgbClr val="002060"/>
                </a:solidFill>
                <a:latin typeface="Times New Roman"/>
              </a:rPr>
              <a:t>Можайск </a:t>
            </a:r>
            <a:r>
              <a:rPr lang="ru-RU" sz="1900" b="1" dirty="0">
                <a:solidFill>
                  <a:srgbClr val="002060"/>
                </a:solidFill>
                <a:latin typeface="Times New Roman"/>
              </a:rPr>
              <a:t>2015</a:t>
            </a:r>
          </a:p>
          <a:p>
            <a:endParaRPr lang="ru-RU" sz="4400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ергей\Desktop\prodolwi_rya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01" y="548680"/>
            <a:ext cx="5666952" cy="564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098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ергей\Desktop\prodolwi_rya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6672"/>
            <a:ext cx="6120680" cy="606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091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ергей\Desktop\prodolwi_rya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6048672" cy="610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128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Сергей\Desktop\0003-003-Podumaj-khoroshenko-kakoj-figury-ne-khvata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20638"/>
            <a:ext cx="6831814" cy="53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744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ергей\Desktop\logicheskie-igry-zadachi-dlia-detej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188" y="620688"/>
            <a:ext cx="5892986" cy="553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57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ергей\Desktop\105826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61653"/>
            <a:ext cx="5256584" cy="475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636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ергей\Desktop\lo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029" y="395060"/>
            <a:ext cx="6192688" cy="597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4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13835024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54" y="836712"/>
            <a:ext cx="7602017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94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25922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u="sng" dirty="0" smtClean="0"/>
              <a:t>Цель:</a:t>
            </a:r>
            <a:r>
              <a:rPr lang="ru-RU" dirty="0" smtClean="0"/>
              <a:t> развитие внимания, мышления, восприятия цвета и формы у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   </a:t>
            </a:r>
            <a:r>
              <a:rPr lang="ru-RU" sz="4400" dirty="0" smtClean="0"/>
              <a:t>Чего не хватает в ряду?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3312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ергей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460" y="534920"/>
            <a:ext cx="5831187" cy="581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15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69762"/>
            <a:ext cx="5688632" cy="563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82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Сергей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6336704" cy="458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0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ргей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416824" cy="462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1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ргей\Desktop\Logika6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88" y="1035895"/>
            <a:ext cx="8085843" cy="453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0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ргей\Desktop\Logika3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73138"/>
            <a:ext cx="857250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59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ергей\Desktop\Logika7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20793"/>
            <a:ext cx="8293497" cy="472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978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дошкольное образовательное учреждение детский сад компенсирующего вида   г.  можайска</vt:lpstr>
      <vt:lpstr> Цель: развитие внимания, мышления, восприятия цвета и формы у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компенсирующего вида   г.  можайска</dc:title>
  <dc:creator>Сергей</dc:creator>
  <cp:lastModifiedBy>Сергей</cp:lastModifiedBy>
  <cp:revision>6</cp:revision>
  <dcterms:created xsi:type="dcterms:W3CDTF">2015-02-08T14:06:32Z</dcterms:created>
  <dcterms:modified xsi:type="dcterms:W3CDTF">2015-02-08T16:14:03Z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