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86" r:id="rId3"/>
    <p:sldId id="289" r:id="rId4"/>
    <p:sldId id="264" r:id="rId5"/>
    <p:sldId id="265" r:id="rId6"/>
    <p:sldId id="266" r:id="rId7"/>
    <p:sldId id="267" r:id="rId8"/>
    <p:sldId id="268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D6DEEA"/>
    <a:srgbClr val="003374"/>
    <a:srgbClr val="D18621"/>
    <a:srgbClr val="3A5896"/>
    <a:srgbClr val="385592"/>
    <a:srgbClr val="FFFFFF"/>
    <a:srgbClr val="173A8D"/>
    <a:srgbClr val="9F9289"/>
    <a:srgbClr val="E2DE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-95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815" b="1"/>
          <a:stretch/>
        </p:blipFill>
        <p:spPr>
          <a:xfrm>
            <a:off x="0" y="1900989"/>
            <a:ext cx="9144000" cy="495701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579" b="47237"/>
          <a:stretch/>
        </p:blipFill>
        <p:spPr>
          <a:xfrm>
            <a:off x="0" y="0"/>
            <a:ext cx="9144000" cy="190098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1;&#1102;&#1076;&#1072;\Desktop\&#1087;&#1080;&#1090;&#1072;&#1085;&#1080;&#1077;\Neizvesten_-_pesnya_o_zdorovom_pitanii_(iPleer.fm)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744584" y="418012"/>
            <a:ext cx="7602582" cy="26256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 smtClean="0">
                <a:ln w="0"/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Bremen" pitchFamily="82" charset="-52"/>
              </a:rPr>
              <a:t>УСТНЫЙ</a:t>
            </a:r>
            <a:r>
              <a:rPr lang="ru-RU" sz="7200" b="1" dirty="0" smtClean="0">
                <a:ln w="0"/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7200" b="1" dirty="0" smtClean="0">
                <a:ln w="0"/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Bremen" pitchFamily="82" charset="-52"/>
              </a:rPr>
              <a:t>ЖУРНАЛ</a:t>
            </a:r>
            <a:endParaRPr lang="en-US" sz="7200" b="1" dirty="0">
              <a:ln w="0"/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79" y="3135086"/>
            <a:ext cx="800918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_LatinoNr" pitchFamily="18" charset="-52"/>
              </a:rPr>
              <a:t>«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Nr" pitchFamily="18" charset="-52"/>
              </a:rPr>
              <a:t>СЕКРЕТЫ </a:t>
            </a:r>
          </a:p>
          <a:p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Nr" pitchFamily="18" charset="-52"/>
              </a:rPr>
              <a:t>   ЗДОРОВОГО</a:t>
            </a:r>
          </a:p>
          <a:p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Nr" pitchFamily="18" charset="-52"/>
              </a:rPr>
              <a:t>       ПИТАНИЯ»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LatinoNr" pitchFamily="18" charset="-52"/>
            </a:endParaRPr>
          </a:p>
        </p:txBody>
      </p:sp>
      <p:pic>
        <p:nvPicPr>
          <p:cNvPr id="4" name="Neizvesten_-_pesnya_o_zdorovom_pitanii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930056" y="588316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0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145" y="199697"/>
            <a:ext cx="3037489" cy="903889"/>
          </a:xfrm>
        </p:spPr>
        <p:txBody>
          <a:bodyPr>
            <a:normAutofit/>
          </a:bodyPr>
          <a:lstStyle/>
          <a:p>
            <a:r>
              <a:rPr lang="ru-RU" sz="3600" u="sng" dirty="0" smtClean="0"/>
              <a:t>1 страница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912884"/>
            <a:ext cx="6858000" cy="2501462"/>
          </a:xfrm>
        </p:spPr>
        <p:txBody>
          <a:bodyPr/>
          <a:lstStyle/>
          <a:p>
            <a:r>
              <a:rPr lang="ru-RU" sz="48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Nr" pitchFamily="18" charset="-52"/>
              </a:rPr>
              <a:t>Это должен знать каждый…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15072" t="6923" r="13255" b="11026"/>
          <a:stretch>
            <a:fillRect/>
          </a:stretch>
        </p:blipFill>
        <p:spPr bwMode="auto">
          <a:xfrm>
            <a:off x="861848" y="599091"/>
            <a:ext cx="78617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67862" y="262759"/>
            <a:ext cx="1860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</a:t>
            </a:r>
            <a:r>
              <a:rPr lang="ru-RU" u="sng" dirty="0" smtClean="0"/>
              <a:t>страница</a:t>
            </a:r>
            <a:endParaRPr lang="ru-RU" sz="1600" u="sng" dirty="0">
              <a:latin typeface="a_LatinoNr" pitchFamily="18" charset="-5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663" y="0"/>
            <a:ext cx="6831875" cy="1084217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Nr" pitchFamily="18" charset="-52"/>
              </a:rPr>
              <a:t>Поговорим о витаминах….</a:t>
            </a:r>
            <a:endParaRPr lang="ru-RU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LatinoNr" pitchFamily="18" charset="-52"/>
            </a:endParaRPr>
          </a:p>
        </p:txBody>
      </p:sp>
      <p:pic>
        <p:nvPicPr>
          <p:cNvPr id="5" name="Содержимое 4" descr="vitaminy-gruppy-v-truzheniki-metilirovaniya-1-740x4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357" y="1352438"/>
            <a:ext cx="3872430" cy="23182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0" y="0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</a:t>
            </a:r>
            <a:r>
              <a:rPr lang="ru-RU" u="sng" dirty="0" smtClean="0"/>
              <a:t>страница</a:t>
            </a:r>
            <a:endParaRPr lang="ru-RU" u="sng" dirty="0"/>
          </a:p>
        </p:txBody>
      </p:sp>
      <p:pic>
        <p:nvPicPr>
          <p:cNvPr id="6" name="Рисунок 5" descr="ФОТО-1-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1887" y="4180114"/>
            <a:ext cx="4584606" cy="23753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vitamin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99017" y="1449977"/>
            <a:ext cx="3240596" cy="243567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789" y="0"/>
            <a:ext cx="6257109" cy="958236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Nr" pitchFamily="18" charset="-52"/>
              </a:rPr>
              <a:t>Знаете ли вы, </a:t>
            </a:r>
            <a:br>
              <a:rPr lang="ru-RU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Nr" pitchFamily="18" charset="-52"/>
              </a:rPr>
            </a:br>
            <a:r>
              <a:rPr lang="ru-RU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Nr" pitchFamily="18" charset="-52"/>
              </a:rPr>
              <a:t>что…</a:t>
            </a:r>
            <a:endParaRPr lang="ru-RU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LatinoNr" pitchFamily="18" charset="-52"/>
            </a:endParaRPr>
          </a:p>
        </p:txBody>
      </p:sp>
      <p:pic>
        <p:nvPicPr>
          <p:cNvPr id="5" name="Содержимое 4" descr="poleznie-svojstva-morko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1" y="1177995"/>
            <a:ext cx="3508348" cy="2531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 </a:t>
            </a:r>
            <a:r>
              <a:rPr lang="ru-RU" u="sng" dirty="0" smtClean="0"/>
              <a:t>страница</a:t>
            </a:r>
            <a:endParaRPr lang="ru-RU" u="sng" dirty="0"/>
          </a:p>
        </p:txBody>
      </p:sp>
      <p:pic>
        <p:nvPicPr>
          <p:cNvPr id="6" name="Рисунок 5" descr="svek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6810" y="1145178"/>
            <a:ext cx="2655592" cy="33615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107156_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308" y="4067776"/>
            <a:ext cx="3553095" cy="26204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663" y="0"/>
            <a:ext cx="6596742" cy="1047221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3399"/>
                </a:solidFill>
                <a:latin typeface="a_LatinoNr" pitchFamily="18" charset="-52"/>
              </a:rPr>
              <a:t>Информация к размышлению </a:t>
            </a:r>
            <a:endParaRPr lang="ru-RU" dirty="0">
              <a:solidFill>
                <a:srgbClr val="003399"/>
              </a:solidFill>
              <a:latin typeface="a_LatinoNr" pitchFamily="18" charset="-52"/>
            </a:endParaRPr>
          </a:p>
        </p:txBody>
      </p:sp>
      <p:pic>
        <p:nvPicPr>
          <p:cNvPr id="7" name="Содержимое 6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4001" y="1316649"/>
            <a:ext cx="4329077" cy="2432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 </a:t>
            </a:r>
            <a:r>
              <a:rPr lang="ru-RU" u="sng" dirty="0" smtClean="0"/>
              <a:t>страница</a:t>
            </a:r>
            <a:endParaRPr lang="ru-RU" u="sng" dirty="0"/>
          </a:p>
        </p:txBody>
      </p:sp>
      <p:pic>
        <p:nvPicPr>
          <p:cNvPr id="8" name="Рисунок 7" descr="co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1045" y="1123405"/>
            <a:ext cx="3063241" cy="3063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1374092129_1359312902_1359310956_tolstaya-devoch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355" y="4006434"/>
            <a:ext cx="3949338" cy="26164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05d923df5a1069aab627e9d7223a793c__980x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96013" y="4321492"/>
            <a:ext cx="2536508" cy="2536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726" y="0"/>
            <a:ext cx="6400800" cy="1047221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rgbClr val="003399"/>
                </a:solidFill>
                <a:latin typeface="a_LatinoNr" pitchFamily="18" charset="-52"/>
              </a:rPr>
              <a:t>Это интересно</a:t>
            </a:r>
            <a:endParaRPr lang="ru-RU" dirty="0">
              <a:solidFill>
                <a:srgbClr val="003399"/>
              </a:solidFill>
              <a:latin typeface="a_LatinoNr" pitchFamily="18" charset="-52"/>
            </a:endParaRPr>
          </a:p>
        </p:txBody>
      </p:sp>
      <p:pic>
        <p:nvPicPr>
          <p:cNvPr id="6" name="Содержимое 5" descr="garlic-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822" y="1358537"/>
            <a:ext cx="2299310" cy="19001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0"/>
            <a:ext cx="1267097" cy="378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r>
              <a:rPr lang="ru-RU" u="sng" dirty="0" smtClean="0"/>
              <a:t> страница</a:t>
            </a:r>
            <a:endParaRPr lang="ru-RU" u="sng" dirty="0"/>
          </a:p>
        </p:txBody>
      </p:sp>
      <p:pic>
        <p:nvPicPr>
          <p:cNvPr id="7" name="Рисунок 6" descr="5f1c36c8c44214a068d0bd0800ce9dc6dd5260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4046" y="1401126"/>
            <a:ext cx="2730137" cy="18645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nnnnoooo8908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4824" y="1615877"/>
            <a:ext cx="3580584" cy="26581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фрукты-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843" y="4219301"/>
            <a:ext cx="4003585" cy="24381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69245" y="4180113"/>
            <a:ext cx="4304937" cy="24215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2229" y="0"/>
            <a:ext cx="6008914" cy="91440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Nr" pitchFamily="18" charset="-52"/>
              </a:rPr>
              <a:t>Конкурс знатоков</a:t>
            </a:r>
            <a:endParaRPr lang="ru-RU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LatinoNr" pitchFamily="18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51" y="1087120"/>
            <a:ext cx="3420836" cy="191733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1800" b="1" u="sng" dirty="0" smtClean="0"/>
              <a:t>Задание 1 </a:t>
            </a:r>
            <a:r>
              <a:rPr lang="ru-RU" sz="1800" b="1" dirty="0" smtClean="0"/>
              <a:t>«Полезная пища»</a:t>
            </a:r>
          </a:p>
          <a:p>
            <a:r>
              <a:rPr lang="ru-RU" sz="1800" b="1" u="sng" dirty="0" smtClean="0"/>
              <a:t>Задание 2  </a:t>
            </a:r>
            <a:r>
              <a:rPr lang="ru-RU" sz="1800" b="1" dirty="0" smtClean="0"/>
              <a:t>«Час редактора»</a:t>
            </a:r>
          </a:p>
          <a:p>
            <a:pPr>
              <a:buNone/>
            </a:pPr>
            <a:endParaRPr lang="ru-RU" sz="1800" b="1" u="sn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 страница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94234" y="1040524"/>
            <a:ext cx="4382813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u="sng" dirty="0" smtClean="0"/>
              <a:t>Задание 3 </a:t>
            </a:r>
            <a:r>
              <a:rPr lang="ru-RU" b="1" dirty="0" smtClean="0"/>
              <a:t>«Что любит Мишка? </a:t>
            </a:r>
          </a:p>
          <a:p>
            <a:r>
              <a:rPr lang="ru-RU" b="1" dirty="0" smtClean="0"/>
              <a:t>Прочтите отрывок из детского рассказа В. Драгунского </a:t>
            </a:r>
          </a:p>
          <a:p>
            <a:r>
              <a:rPr lang="ru-RU" b="1" dirty="0" smtClean="0"/>
              <a:t>и ответьте на вопрос: «Все ли из того, что любит герой,</a:t>
            </a:r>
          </a:p>
          <a:p>
            <a:r>
              <a:rPr lang="ru-RU" b="1" dirty="0" smtClean="0"/>
              <a:t>полезно для здоровья?»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18593" y="3069771"/>
            <a:ext cx="6243145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u="sng" dirty="0" smtClean="0"/>
              <a:t>Задание 5</a:t>
            </a:r>
            <a:r>
              <a:rPr lang="ru-RU" dirty="0" smtClean="0"/>
              <a:t> </a:t>
            </a:r>
            <a:r>
              <a:rPr lang="ru-RU" b="1" dirty="0" smtClean="0"/>
              <a:t>«Учимся готовить»</a:t>
            </a:r>
          </a:p>
          <a:p>
            <a:r>
              <a:rPr lang="ru-RU" b="1" dirty="0" smtClean="0"/>
              <a:t>Примите участие в телепередаче «Смак»</a:t>
            </a:r>
          </a:p>
          <a:p>
            <a:r>
              <a:rPr lang="ru-RU" b="1" dirty="0" smtClean="0"/>
              <a:t>и приготовьте из данных слов блюда здорового питания. </a:t>
            </a:r>
          </a:p>
          <a:p>
            <a:r>
              <a:rPr lang="ru-RU" b="1" dirty="0" smtClean="0"/>
              <a:t>Это могут быть салаты, супы, пирожные, напитки и </a:t>
            </a:r>
            <a:r>
              <a:rPr lang="ru-RU" b="1" dirty="0" err="1" smtClean="0"/>
              <a:t>т.д</a:t>
            </a:r>
            <a:endParaRPr lang="ru-RU" b="1" dirty="0" smtClean="0"/>
          </a:p>
          <a:p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24742" y="5773785"/>
            <a:ext cx="40364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u="sng" dirty="0" smtClean="0"/>
              <a:t>Задание 7 </a:t>
            </a:r>
            <a:r>
              <a:rPr lang="ru-RU" b="1" i="1" dirty="0" smtClean="0"/>
              <a:t>«Разгадай ребус»</a:t>
            </a:r>
            <a:endParaRPr lang="ru-RU" b="1" i="1" u="sng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04192"/>
            <a:ext cx="7886699" cy="5654567"/>
          </a:xfrm>
        </p:spPr>
        <p:txBody>
          <a:bodyPr>
            <a:normAutofit/>
          </a:bodyPr>
          <a:lstStyle/>
          <a:p>
            <a:r>
              <a:rPr lang="ru-RU" b="1" dirty="0" smtClean="0"/>
              <a:t>Какой мудрости учат эти пословицы?</a:t>
            </a:r>
            <a:br>
              <a:rPr lang="ru-RU" b="1" dirty="0" smtClean="0"/>
            </a:br>
            <a:r>
              <a:rPr lang="ru-RU" b="1" dirty="0" smtClean="0"/>
              <a:t>Хороший повар, стоит доктора.</a:t>
            </a:r>
            <a:br>
              <a:rPr lang="ru-RU" b="1" dirty="0" smtClean="0"/>
            </a:br>
            <a:r>
              <a:rPr lang="ru-RU" b="1" dirty="0" smtClean="0"/>
              <a:t>Ешь хрен </a:t>
            </a:r>
            <a:r>
              <a:rPr lang="ru-RU" b="1" dirty="0" err="1" smtClean="0"/>
              <a:t>едуч</a:t>
            </a:r>
            <a:r>
              <a:rPr lang="ru-RU" b="1" dirty="0" smtClean="0"/>
              <a:t> и будешь живуч. </a:t>
            </a:r>
            <a:br>
              <a:rPr lang="ru-RU" b="1" dirty="0" smtClean="0"/>
            </a:br>
            <a:r>
              <a:rPr lang="ru-RU" b="1" dirty="0" smtClean="0"/>
              <a:t>Ешь да не жирей - будешь здоровей.</a:t>
            </a:r>
            <a:br>
              <a:rPr lang="ru-RU" b="1" dirty="0" smtClean="0"/>
            </a:br>
            <a:r>
              <a:rPr lang="ru-RU" b="1" dirty="0" smtClean="0"/>
              <a:t>Лук семь недугов лечит, а чеснок семь недугов изводит.</a:t>
            </a:r>
            <a:br>
              <a:rPr lang="ru-RU" b="1" dirty="0" smtClean="0"/>
            </a:br>
            <a:r>
              <a:rPr lang="ru-RU" b="1" dirty="0" smtClean="0"/>
              <a:t>Хрен да редька, лук да капуста лихого не допустят.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</TotalTime>
  <Words>135</Words>
  <Application>Microsoft Office PowerPoint</Application>
  <PresentationFormat>Экран (4:3)</PresentationFormat>
  <Paragraphs>29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1 страница</vt:lpstr>
      <vt:lpstr>Слайд 3</vt:lpstr>
      <vt:lpstr>Поговорим о витаминах….</vt:lpstr>
      <vt:lpstr>Знаете ли вы,  что…</vt:lpstr>
      <vt:lpstr>Информация к размышлению </vt:lpstr>
      <vt:lpstr>Это интересно</vt:lpstr>
      <vt:lpstr>Конкурс знатоков</vt:lpstr>
      <vt:lpstr>Какой мудрости учат эти пословицы? Хороший повар, стоит доктора. Ешь хрен едуч и будешь живуч.  Ешь да не жирей - будешь здоровей. Лук семь недугов лечит, а чеснок семь недугов изводит. Хрен да редька, лук да капуста лихого не допустят.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Люда</cp:lastModifiedBy>
  <cp:revision>106</cp:revision>
  <dcterms:created xsi:type="dcterms:W3CDTF">2016-11-18T14:12:19Z</dcterms:created>
  <dcterms:modified xsi:type="dcterms:W3CDTF">2018-08-12T11:40:04Z</dcterms:modified>
</cp:coreProperties>
</file>