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22DE3-CE44-46F6-BD14-B6FA8DE7902F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33609-B666-49BA-9C63-E0A2BB6AD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E72A7-2872-4AB3-BEA8-79CE27363BAD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C5A76-7D3C-4843-A975-D0CE715B3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0B219-CEF3-4628-BAC1-444161E3D451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06574-BDA5-4565-8F58-CD1DA27B2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04874-FF1E-4D5A-A38C-323D9E16887D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27445-2B1E-4224-A674-441E5613A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181B9-A942-404E-8D2B-EAA1E03C0909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47BDE-4003-47A4-A3BF-D8A772768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A22A8-6B97-4938-9A8D-7B4D115529B3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755DE-D9BC-4EAE-99B4-F76761567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30AF6-3D76-4592-A1AD-9DB1F7F0FE85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24B61-E794-404C-A80C-D98A10E87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DE472-1C59-43FE-98A0-D49F0DEB6702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0AC49-23CD-4A2F-8E23-F2A8DA637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654E2-B275-4512-809B-86F7E5417B1B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A0F8B-B58B-44B1-BFCE-B95D4FAA7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3762E-7E81-454E-9D45-C670DF5AE0D3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FFD57-0357-4426-B851-EAA4053C6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8FC87-8A98-4E20-9451-5CD645038A9A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82E2E-E037-4C0F-A09C-55452BC17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28CE5B-12FF-485A-B0F7-BEB5B4C42611}" type="datetimeFigureOut">
              <a:rPr lang="ru-RU"/>
              <a:pPr>
                <a:defRPr/>
              </a:pPr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00ECF8-CF32-4505-A796-A1E5B51D1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88"/>
            <a:ext cx="7772400" cy="1857375"/>
          </a:xfrm>
        </p:spPr>
        <p:txBody>
          <a:bodyPr/>
          <a:lstStyle/>
          <a:p>
            <a:r>
              <a:rPr lang="ru-RU" sz="8800" b="1" i="1" smtClean="0">
                <a:solidFill>
                  <a:srgbClr val="C00000"/>
                </a:solidFill>
              </a:rPr>
              <a:t>23 ФЕВРАЛЯ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88" y="3071813"/>
            <a:ext cx="7286625" cy="2143125"/>
          </a:xfrm>
        </p:spPr>
        <p:txBody>
          <a:bodyPr/>
          <a:lstStyle/>
          <a:p>
            <a:r>
              <a:rPr lang="ru-RU" sz="4800" b="1" i="1" smtClean="0">
                <a:solidFill>
                  <a:srgbClr val="7030A0"/>
                </a:solidFill>
              </a:rPr>
              <a:t>ДЕНЬ</a:t>
            </a:r>
          </a:p>
          <a:p>
            <a:r>
              <a:rPr lang="ru-RU" sz="4800" b="1" i="1" smtClean="0">
                <a:solidFill>
                  <a:srgbClr val="7030A0"/>
                </a:solidFill>
              </a:rPr>
              <a:t>ЗАЩИТНИКА ОТЕЧЕСТВА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813" y="3357563"/>
            <a:ext cx="7572375" cy="83026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813" y="3214688"/>
            <a:ext cx="757237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75"/>
            <a:ext cx="4038600" cy="5411788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     День защитника Отечества - праздник прежде всего военных. Но вместе с тем это праздник и всех мужчин, тех, кто в любую минуту готов стать в строй, чтобы с оружием в руках защитить своих любимых, своих близких и свою Родину. А так как защита слабых во все времена была занятием для настоящих мужчин, то День защитника Отечества давно и прочно ассоциируется в нашем сознании именно как мужской праздник.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2531" name="Picture 2" descr="C:\Users\rekom\Desktop\Внеклассные мероприятия\23 февраля\23 февраля-фото\fonstola_ru-972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2165350"/>
            <a:ext cx="3929062" cy="2209800"/>
          </a:xfrm>
        </p:spPr>
      </p:pic>
    </p:spTree>
  </p:cSld>
  <p:clrMapOvr>
    <a:masterClrMapping/>
  </p:clrMapOvr>
  <p:transition>
    <p:checke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75"/>
            <a:ext cx="4038600" cy="5411788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Этот праздник, с момента появления в нашем календаре, остается неизменным по своему содержанию и уровню всенародной любви к нему, но одновременно День защитника Отечества имеет еще и очень интересную историю. Достаточно сказать, что за время своего существования он несколько раз переименовывался и возник при достаточно интересных обстоятельствах.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3555" name="Picture 2" descr="C:\Users\rekom\Desktop\Внеклассные мероприятия\23 февраля\23 февраля-фото\artleo_com-133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1471613"/>
            <a:ext cx="3857625" cy="2170112"/>
          </a:xfrm>
        </p:spPr>
      </p:pic>
      <p:pic>
        <p:nvPicPr>
          <p:cNvPr id="23556" name="Picture 3" descr="C:\Users\rekom\Desktop\Внеклассные мероприятия\23 февраля\23 февраля-фото\anypics_ru-323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3786188"/>
            <a:ext cx="2714625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38"/>
            <a:ext cx="4038600" cy="5483225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Как назывался праздник всех мужчин в разные годы нашей истории: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1919 -1946 День </a:t>
            </a:r>
            <a:r>
              <a:rPr lang="ru-RU" b="1" i="1" dirty="0" err="1" smtClean="0">
                <a:solidFill>
                  <a:srgbClr val="C00000"/>
                </a:solidFill>
              </a:rPr>
              <a:t>Рабоче-Крестьянской</a:t>
            </a:r>
            <a:r>
              <a:rPr lang="ru-RU" b="1" i="1" dirty="0" smtClean="0">
                <a:solidFill>
                  <a:srgbClr val="C00000"/>
                </a:solidFill>
              </a:rPr>
              <a:t> Красной армии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1946-1992 (по 7 мая) День Советской армии и Военно-Морского флота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1993 – 1994 День Российской армии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1995 – 2012  День защитника отечества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 С 2002 – День защитника Отечества праздничный выходной  день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4579" name="Picture 2" descr="C:\Users\rekom\Desktop\Внеклассные мероприятия\23 февраля\23 февраля-фото\anypics_ru-342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1500188"/>
            <a:ext cx="3500437" cy="1968500"/>
          </a:xfrm>
        </p:spPr>
      </p:pic>
      <p:pic>
        <p:nvPicPr>
          <p:cNvPr id="24580" name="Picture 3" descr="C:\Users\rekom\Desktop\Внеклассные мероприятия\23 февраля\23 февраля-фото\fonstola_ru-543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3616325"/>
            <a:ext cx="34290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428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857250"/>
            <a:ext cx="4038600" cy="526891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     Мы славим тех, кто не плакал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От боли своей,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Но слез не скрывал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На могилах друзей,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Тех, кто мужчиной был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Не на словах,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Труса не праздновал,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Сидя в кустах,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Тех лучших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Сынов человечества,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Тех, кто на страже Отечества! 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5603" name="Picture 2" descr="C:\Users\rekom\Desktop\Внеклассные мероприятия\23 февраля\23 февраля-фото\1366x768_488217_[www_ArtFile_ru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29063" y="1928813"/>
            <a:ext cx="4595812" cy="2698750"/>
          </a:xfrm>
        </p:spPr>
      </p:pic>
    </p:spTree>
  </p:cSld>
  <p:clrMapOvr>
    <a:masterClrMapping/>
  </p:clrMapOvr>
  <p:transition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0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642938"/>
            <a:ext cx="4038600" cy="5483225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     Пусть служба и работа не всегда проста,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Мы вам желаем жить, любить, трудиться,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А если улыбнется Вам счастливая звезда,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То и до генерала дослужиться.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Поздравляем Вас с праздником -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Днем защитника Отечества! 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6627" name="Picture 2" descr="C:\Users\rekom\Desktop\Внеклассные мероприятия\23 февраля\23 февраля-фото\1137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29113" y="1955800"/>
            <a:ext cx="4171950" cy="2457450"/>
          </a:xfrm>
        </p:spPr>
      </p:pic>
    </p:spTree>
  </p:cSld>
  <p:clrMapOvr>
    <a:masterClrMapping/>
  </p:clrMapOvr>
  <p:transition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071563"/>
            <a:ext cx="4038600" cy="50546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Февраль - самый суровый месяц года! Может быть, именно поэтому самый большой и суровый мужской праздник появился в феврале?! Охраняя нашу Родину, вы охраняете нас - всех тех, кто нуждается в вашей силе и поддержке.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Поздравляем вас - солдаты нашего счастья и безопасности! 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Мы любим вас</a:t>
            </a:r>
            <a:r>
              <a:rPr lang="ru-RU" dirty="0" smtClean="0"/>
              <a:t>! </a:t>
            </a:r>
            <a:endParaRPr lang="ru-RU" dirty="0"/>
          </a:p>
        </p:txBody>
      </p:sp>
      <p:pic>
        <p:nvPicPr>
          <p:cNvPr id="27651" name="Picture 2" descr="C:\Users\rekom\Desktop\Картинки-фото\ПРАЗДНИКИ\462578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9125" y="1285875"/>
            <a:ext cx="4252913" cy="4181475"/>
          </a:xfrm>
        </p:spPr>
      </p:pic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4" name="Picture 2" descr="C:\Users\rekom\Desktop\Внеклассные мероприятия\23 февраля\23 февраля-фото\fonstola.ru-9436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000125"/>
            <a:ext cx="7948613" cy="4214813"/>
          </a:xfrm>
        </p:spPr>
      </p:pic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813"/>
            <a:ext cx="3900488" cy="534035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      День защитника Отечества. Сегодня это праздник всех тех, кто защищал, защищает и готов защищать Отечество.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/>
              <a:t>       </a:t>
            </a:r>
            <a:r>
              <a:rPr lang="ru-RU" b="1" i="1" dirty="0" smtClean="0">
                <a:solidFill>
                  <a:srgbClr val="C00000"/>
                </a:solidFill>
              </a:rPr>
              <a:t>Стоим мы на посту, повзводно и поротно,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       Бессмертны, как огонь, спокойны, как гранит.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       Мы — армия страны, мы — армия народа,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       Великий подвиг наш история хранит.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4339" name="Picture 2" descr="C:\Users\rekom\Desktop\Внеклассные мероприятия\23 февраля\23 февраля-фото\1366x768_791813_[www_ArtFile_ru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9125" y="2357438"/>
            <a:ext cx="4038600" cy="2270125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38"/>
            <a:ext cx="4038600" cy="5483225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    Сегодня отмечается один из дней воинской славы России — День защитника Отечества. Эта дата была установлена Федеральным законом «О днях воинской славы и памятных датах России», принятым Государственной думой и подписанным президентом РФ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    Б. Ельциным 13 марта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                               1995 года.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5363" name="Picture 3" descr="C:\Users\rekom\Desktop\Внеклассные мероприятия\23 февраля\23 февраля-фото\desktopwallpapers_org_ua-687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5" y="1571625"/>
            <a:ext cx="3643313" cy="1927225"/>
          </a:xfrm>
        </p:spPr>
      </p:pic>
      <p:pic>
        <p:nvPicPr>
          <p:cNvPr id="15364" name="Picture 4" descr="C:\Users\rekom\Desktop\Внеклассные мероприятия\23 февраля\23 февраля-фото\539774-1366x7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3548063"/>
            <a:ext cx="3643313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75"/>
            <a:ext cx="4038600" cy="5411788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</a:t>
            </a:r>
            <a:r>
              <a:rPr lang="ru-RU" b="1" i="1" dirty="0" smtClean="0">
                <a:solidFill>
                  <a:srgbClr val="C00000"/>
                </a:solidFill>
              </a:rPr>
              <a:t>Принято было считать, что 23 февраля 1918 года отряды Красной гвардии одержали свои первые победы под Псковом и Нарвой над регулярными войсками кайзеровской Германии. Вот эти первые победы и стали «днем рождения Красной Армии».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6387" name="Picture 2" descr="C:\Users\rekom\Desktop\Внеклассные мероприятия\23 февраля\23 февраля-фото\untitled (6)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2286000"/>
            <a:ext cx="3709988" cy="227012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38"/>
            <a:ext cx="4038600" cy="5483225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rgbClr val="C00000"/>
                </a:solidFill>
              </a:rPr>
              <a:t>С 1946 года праздник стал называться Днем Советской Армии и Военно-Морского Флота. В 1922 году эта дата была официально объявлена Днем Красной Армии. Позднее 23 февраля ежегодно отмечался в СССР как всенародный праздник — День Советской Армии и Военно-Морского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                                Флота.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7411" name="Picture 2" descr="C:\Users\rekom\Desktop\Внеклассные мероприятия\23 февраля\23 февраля-фото\untitled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2362200"/>
            <a:ext cx="3857625" cy="2249488"/>
          </a:xfr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75"/>
            <a:ext cx="4038600" cy="54117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     </a:t>
            </a:r>
            <a:r>
              <a:rPr lang="ru-RU" b="1" i="1" dirty="0" smtClean="0">
                <a:solidFill>
                  <a:srgbClr val="C00000"/>
                </a:solidFill>
              </a:rPr>
              <a:t>После распада Советского Союза дата была переименована в День защитника Отечества. Для некоторых людей праздник 23 февраля остался днем мужчин, которые служат в армии или в каких-либо силовых структурах.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/>
          </a:p>
        </p:txBody>
      </p:sp>
      <p:pic>
        <p:nvPicPr>
          <p:cNvPr id="18435" name="Picture 3" descr="C:\Users\rekom\Desktop\Внеклассные мероприятия\23 февраля\23 февраля-фото\fonstola_ru-988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0" y="2165350"/>
            <a:ext cx="4149725" cy="2333625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813"/>
            <a:ext cx="4038600" cy="534035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</a:t>
            </a:r>
            <a:r>
              <a:rPr lang="ru-RU" b="1" i="1" dirty="0" smtClean="0">
                <a:solidFill>
                  <a:srgbClr val="C00000"/>
                </a:solidFill>
              </a:rPr>
              <a:t>Тем не менее, большинство граждан России и стран бывшего СССР склонны рассматривать День защитника Отечества не столько, как годовщину победы или День Рождения Красной Армии, сколько, как День настоящих мужчин, Защитников, в самом широком смысле этого слова.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9459" name="Picture 2" descr="C:\Users\rekom\Desktop\Внеклассные мероприятия\23 февраля\23 февраля-фото\fonstola_ru-953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1500188"/>
            <a:ext cx="3714750" cy="1943100"/>
          </a:xfrm>
        </p:spPr>
      </p:pic>
      <p:pic>
        <p:nvPicPr>
          <p:cNvPr id="19460" name="Picture 3" descr="C:\Users\rekom\Desktop\Внеклассные мероприятия\23 февраля\23 февраля-фото\look_com_ua-88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3571875"/>
            <a:ext cx="307181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500"/>
            <a:ext cx="4038600" cy="55546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</a:t>
            </a:r>
            <a:r>
              <a:rPr lang="ru-RU" b="1" i="1" dirty="0" smtClean="0">
                <a:solidFill>
                  <a:srgbClr val="C00000"/>
                </a:solidFill>
              </a:rPr>
              <a:t>Среди традиций праздника, сохранившихся и сегодня в бывших советских республиках, — чествование ветеранов, возложение цветов к памятным местам, проведение праздничных концертов и мероприятий, организация салютов во многих городах. 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0483" name="Picture 2" descr="C:\Users\rekom\Desktop\Внеклассные мероприятия\23 февраля\23 февраля-фото\desktopwallpapers_org_ua-687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2286000"/>
            <a:ext cx="3935412" cy="2212975"/>
          </a:xfrm>
        </p:spPr>
      </p:pic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506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813"/>
            <a:ext cx="4614863" cy="53403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200" b="1" i="1" smtClean="0">
                <a:solidFill>
                  <a:srgbClr val="C00000"/>
                </a:solidFill>
              </a:rPr>
              <a:t>   </a:t>
            </a:r>
            <a:r>
              <a:rPr lang="ru-RU" b="1" i="1" smtClean="0">
                <a:solidFill>
                  <a:srgbClr val="C00000"/>
                </a:solidFill>
              </a:rPr>
              <a:t>Этот праздник  олицетворяет собой все то, что женщины ценят в мужчинах: мужество, силу, заботу и ответственность.</a:t>
            </a:r>
          </a:p>
          <a:p>
            <a:endParaRPr lang="ru-RU" sz="3200" smtClean="0"/>
          </a:p>
        </p:txBody>
      </p:sp>
      <p:pic>
        <p:nvPicPr>
          <p:cNvPr id="21507" name="Picture 2" descr="C:\Users\rekom\Desktop\Внеклассные мероприятия\23 февраля\23 февраля-фото\artleo_com-62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29188" y="1571625"/>
            <a:ext cx="3427412" cy="1927225"/>
          </a:xfrm>
        </p:spPr>
      </p:pic>
      <p:pic>
        <p:nvPicPr>
          <p:cNvPr id="21508" name="Picture 2" descr="C:\Users\rekom\Desktop\Внеклассные мероприятия\23 февраля\23 февраля-фото\desktopwallpapers_org_ua-68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3643313"/>
            <a:ext cx="3076575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533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Calibri</vt:lpstr>
      <vt:lpstr>Arial</vt:lpstr>
      <vt:lpstr>Тема Office</vt:lpstr>
      <vt:lpstr>23 ФЕВРАЛЯ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xxx</cp:lastModifiedBy>
  <cp:revision>18</cp:revision>
  <dcterms:created xsi:type="dcterms:W3CDTF">2013-01-28T18:58:54Z</dcterms:created>
  <dcterms:modified xsi:type="dcterms:W3CDTF">2018-02-20T12:58:17Z</dcterms:modified>
</cp:coreProperties>
</file>