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7" r:id="rId4"/>
    <p:sldId id="258" r:id="rId5"/>
    <p:sldId id="261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384" y="-1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3036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пятиклассникам в период адаптации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6705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4400" b="1" dirty="0" smtClean="0"/>
              <a:t>5 </a:t>
            </a:r>
            <a:r>
              <a:rPr lang="ru-RU" sz="4400" b="1" dirty="0"/>
              <a:t>класс – легко и </a:t>
            </a:r>
            <a:r>
              <a:rPr lang="ru-RU" sz="4400" b="1" dirty="0" smtClean="0"/>
              <a:t>просто, </a:t>
            </a:r>
          </a:p>
          <a:p>
            <a:r>
              <a:rPr lang="ru-RU" sz="4400" b="1" dirty="0" smtClean="0"/>
              <a:t> 5 </a:t>
            </a:r>
            <a:r>
              <a:rPr lang="ru-RU" sz="4400" b="1" dirty="0"/>
              <a:t>класс – привыкаем сообща: ребенок – родитель – </a:t>
            </a:r>
            <a:r>
              <a:rPr lang="ru-RU" sz="4400" b="1" dirty="0" smtClean="0"/>
              <a:t>учитель, </a:t>
            </a:r>
          </a:p>
          <a:p>
            <a:r>
              <a:rPr lang="ru-RU" sz="4400" b="1" dirty="0"/>
              <a:t> </a:t>
            </a:r>
            <a:r>
              <a:rPr lang="ru-RU" sz="4400" b="1" dirty="0" smtClean="0"/>
              <a:t>5 </a:t>
            </a:r>
            <a:r>
              <a:rPr lang="ru-RU" sz="4400" b="1" dirty="0"/>
              <a:t>класс как 5 класс, что здесь особенного</a:t>
            </a:r>
            <a:r>
              <a:rPr lang="ru-RU" sz="4400" b="1" dirty="0" smtClean="0"/>
              <a:t>?</a:t>
            </a:r>
            <a:endParaRPr lang="ru-RU" sz="4400" b="1" dirty="0"/>
          </a:p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1463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Что же такое </a:t>
            </a:r>
            <a:br>
              <a:rPr lang="ru-RU" sz="3200" dirty="0" smtClean="0"/>
            </a:br>
            <a:r>
              <a:rPr lang="ru-RU" sz="3200" dirty="0" smtClean="0"/>
              <a:t>   адаптация?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487375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2800" b="1" u="sng" dirty="0" smtClean="0"/>
              <a:t>Адаптация</a:t>
            </a:r>
            <a:r>
              <a:rPr lang="ru-RU" sz="2800" b="1" dirty="0" smtClean="0"/>
              <a:t>  -  приспособление к новым условиям обучения, которые требуют от ребенка больших </a:t>
            </a:r>
            <a:r>
              <a:rPr lang="ru-RU" sz="2800" b="1" dirty="0" err="1" smtClean="0"/>
              <a:t>психо-физиологических</a:t>
            </a:r>
            <a:r>
              <a:rPr lang="ru-RU" sz="2800" b="1" dirty="0" smtClean="0"/>
              <a:t> ресурсов.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62001"/>
            <a:ext cx="3276600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Выделяют два основных вида адаптации: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95800" y="2667000"/>
            <a:ext cx="4648200" cy="419100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Социально-психологическая адаптация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личность активно приспосабливается к новому социальному окружению, принимает групповые нормы и ценности нового для него коллектива, входит в его ролевую статусную структуру.</a:t>
            </a:r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1219200"/>
            <a:ext cx="4648200" cy="2971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Физиологическая адаптация -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процессе физиологической адаптации организм привыкает к новым физическим и умственным нагрузкам, новому режиму и темпу жизни в пятом классе.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 descr="D:\ФоТоГрАфИи\КАРТИНКИ\КАРТИНКИ ДЛЯ  ПРЕЗЕНТАЦИЙ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685800"/>
            <a:ext cx="1685925" cy="184785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3962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Трудности школьной жизни пятиклассника.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Меняются условия обучения;</a:t>
            </a:r>
            <a:endParaRPr lang="ru-RU" dirty="0" smtClean="0"/>
          </a:p>
          <a:p>
            <a:pPr lvl="0"/>
            <a:r>
              <a:rPr lang="ru-RU" b="1" dirty="0" smtClean="0"/>
              <a:t>Возрастает объем и темп работы как на уроке, так и дома;</a:t>
            </a:r>
            <a:endParaRPr lang="ru-RU" dirty="0" smtClean="0"/>
          </a:p>
          <a:p>
            <a:pPr lvl="0"/>
            <a:r>
              <a:rPr lang="ru-RU" b="1" dirty="0" smtClean="0"/>
              <a:t>Усложняются требования, предъявляемые разными учителями;</a:t>
            </a:r>
            <a:endParaRPr lang="ru-RU" dirty="0" smtClean="0"/>
          </a:p>
          <a:p>
            <a:pPr lvl="0"/>
            <a:r>
              <a:rPr lang="ru-RU" b="1" dirty="0" smtClean="0"/>
              <a:t>Появляется необходимость самостоятельно находить дополнительную информацию; </a:t>
            </a:r>
          </a:p>
          <a:p>
            <a:pPr lvl="0"/>
            <a:r>
              <a:rPr lang="ru-RU" b="1" dirty="0" smtClean="0"/>
              <a:t>Пятиклассники гордятся тем, что «уже не маленькие».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Признаки школьной </a:t>
            </a:r>
            <a:r>
              <a:rPr lang="ru-RU" sz="3100" b="1" dirty="0" err="1" smtClean="0"/>
              <a:t>дезадаптации</a:t>
            </a:r>
            <a:r>
              <a:rPr lang="ru-RU" sz="3100" b="1" dirty="0" smtClean="0"/>
              <a:t> ребёнка.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382000" cy="2895600"/>
          </a:xfrm>
        </p:spPr>
        <p:txBody>
          <a:bodyPr>
            <a:normAutofit/>
          </a:bodyPr>
          <a:lstStyle/>
          <a:p>
            <a:r>
              <a:rPr lang="ru-RU" dirty="0" smtClean="0"/>
              <a:t>1. Усталый, утомленный внешний вид ребенка.</a:t>
            </a:r>
          </a:p>
          <a:p>
            <a:r>
              <a:rPr lang="ru-RU" dirty="0" smtClean="0"/>
              <a:t>2. Нежелание ребенка делиться своими впечатлениями о проведенном дне.</a:t>
            </a:r>
          </a:p>
          <a:p>
            <a:r>
              <a:rPr lang="ru-RU" dirty="0" smtClean="0"/>
              <a:t>3. Стремление отвлечь взрослого от школьных событий, переключить внимание на другие темы.</a:t>
            </a:r>
          </a:p>
          <a:p>
            <a:r>
              <a:rPr lang="ru-RU" dirty="0" smtClean="0"/>
              <a:t>4. Нежелание выполнять домашние задания.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81000" y="3948112"/>
            <a:ext cx="2314575" cy="2909888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743200" y="3657600"/>
            <a:ext cx="6400800" cy="32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Постоянные жалобы на плохое самочувствие.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Жалобы на те или иные события, связанные со школой.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Беспокойный сон.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Трудности утреннего пробуждения, вялость.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924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Рекомендации родителям пятиклассника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458200" cy="3200400"/>
          </a:xfrm>
        </p:spPr>
        <p:txBody>
          <a:bodyPr>
            <a:normAutofit/>
          </a:bodyPr>
          <a:lstStyle/>
          <a:p>
            <a:endParaRPr lang="ru-RU" sz="1900" b="1" dirty="0" smtClean="0"/>
          </a:p>
          <a:p>
            <a:r>
              <a:rPr lang="ru-RU" sz="1900" b="1" dirty="0" smtClean="0"/>
              <a:t>Воодушевите ребенка на рассказ о  </a:t>
            </a:r>
            <a:r>
              <a:rPr lang="ru-RU" sz="1900" b="1" dirty="0" smtClean="0"/>
              <a:t>школьных </a:t>
            </a:r>
            <a:r>
              <a:rPr lang="ru-RU" sz="1900" b="1" dirty="0" smtClean="0"/>
              <a:t>делах</a:t>
            </a:r>
            <a:r>
              <a:rPr lang="ru-RU" sz="1900" b="1" dirty="0" smtClean="0"/>
              <a:t>;</a:t>
            </a:r>
          </a:p>
          <a:p>
            <a:pPr marL="0" indent="0">
              <a:buNone/>
            </a:pPr>
            <a:endParaRPr lang="ru-RU" sz="1900" b="1" dirty="0" smtClean="0"/>
          </a:p>
          <a:p>
            <a:pPr lvl="0"/>
            <a:r>
              <a:rPr lang="ru-RU" sz="1900" b="1" dirty="0" smtClean="0"/>
              <a:t>Регулярно беседуйте с учителями </a:t>
            </a:r>
            <a:r>
              <a:rPr lang="ru-RU" sz="1900" b="1" dirty="0" smtClean="0"/>
              <a:t> </a:t>
            </a:r>
            <a:r>
              <a:rPr lang="ru-RU" sz="1900" b="1" dirty="0" smtClean="0"/>
              <a:t>вашего ребенка о его успеваемости</a:t>
            </a:r>
            <a:r>
              <a:rPr lang="ru-RU" sz="1900" b="1" dirty="0" smtClean="0"/>
              <a:t>, </a:t>
            </a:r>
            <a:r>
              <a:rPr lang="ru-RU" sz="1900" b="1" dirty="0" smtClean="0"/>
              <a:t>поведении и взаимоотношениях с </a:t>
            </a:r>
            <a:r>
              <a:rPr lang="ru-RU" sz="1900" b="1" dirty="0" smtClean="0"/>
              <a:t>другими </a:t>
            </a:r>
            <a:r>
              <a:rPr lang="ru-RU" sz="1900" b="1" dirty="0" smtClean="0"/>
              <a:t>детьми;            </a:t>
            </a:r>
            <a:endParaRPr lang="ru-RU" sz="1900" dirty="0" smtClean="0"/>
          </a:p>
          <a:p>
            <a:pPr lvl="0"/>
            <a:r>
              <a:rPr lang="ru-RU" sz="1900" b="1" i="1" dirty="0" smtClean="0"/>
              <a:t> </a:t>
            </a:r>
            <a:r>
              <a:rPr lang="ru-RU" sz="1900" b="1" dirty="0" smtClean="0"/>
              <a:t>Не </a:t>
            </a:r>
            <a:r>
              <a:rPr lang="ru-RU" sz="1900" b="1" dirty="0" smtClean="0"/>
              <a:t>связывайте оценки за успеваемость ребенка со своей системой наказаний и поощрений; </a:t>
            </a:r>
            <a:endParaRPr lang="ru-RU" sz="1900" dirty="0" smtClean="0"/>
          </a:p>
          <a:p>
            <a:pPr lvl="0">
              <a:buNone/>
            </a:pPr>
            <a:r>
              <a:rPr lang="ru-RU" b="1" i="1" dirty="0" smtClean="0"/>
              <a:t>  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28600" y="3657600"/>
            <a:ext cx="8686800" cy="2895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Помогайте ребенку выполнять домашние задания, но не делайте их сами;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Помогите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ребенку почувствовать интерес к тому, что преподают в школе; 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Особенные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усилия прилагайте для того, чтобы поддерживать спокойную и стабильную атмосферу в доме, когда в школьной жизни ребенка происходят изменения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8001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340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Помощь пятиклассникам в период адаптации</vt:lpstr>
      <vt:lpstr>Презентация PowerPoint</vt:lpstr>
      <vt:lpstr>   Что же такое     адаптация?</vt:lpstr>
      <vt:lpstr>Выделяют два основных вида адаптации:  </vt:lpstr>
      <vt:lpstr>Трудности школьной жизни пятиклассника. </vt:lpstr>
      <vt:lpstr>Признаки школьной дезадаптации ребёнка. </vt:lpstr>
      <vt:lpstr>Рекомендации родителям пятиклассника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Помощь пятиклассникам в период адаптации</dc:title>
  <dc:creator>ДАРЬЯ</dc:creator>
  <cp:lastModifiedBy>Irina Makshaeva</cp:lastModifiedBy>
  <cp:revision>14</cp:revision>
  <dcterms:created xsi:type="dcterms:W3CDTF">2011-09-06T14:46:40Z</dcterms:created>
  <dcterms:modified xsi:type="dcterms:W3CDTF">2015-09-07T09:41:15Z</dcterms:modified>
</cp:coreProperties>
</file>