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56" r:id="rId4"/>
    <p:sldId id="257" r:id="rId5"/>
    <p:sldId id="258" r:id="rId6"/>
    <p:sldId id="263" r:id="rId7"/>
    <p:sldId id="262" r:id="rId8"/>
    <p:sldId id="261" r:id="rId9"/>
    <p:sldId id="260" r:id="rId10"/>
    <p:sldId id="259" r:id="rId11"/>
    <p:sldId id="264" r:id="rId12"/>
    <p:sldId id="265" r:id="rId13"/>
    <p:sldId id="268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3384376"/>
          </a:xfrm>
        </p:spPr>
        <p:txBody>
          <a:bodyPr>
            <a:normAutofit fontScale="9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«Детский сад «Сказка» города Николаевска»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Николаевского муниципального района Волгоградской области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родителей «Здоровый образ жизни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4797152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Подготовили и провели</a:t>
            </a:r>
            <a:br>
              <a:rPr lang="ru-RU" dirty="0"/>
            </a:br>
            <a:r>
              <a:rPr lang="ru-RU" dirty="0"/>
              <a:t> воспитатели средней группы: </a:t>
            </a:r>
            <a:br>
              <a:rPr lang="ru-RU" dirty="0"/>
            </a:br>
            <a:r>
              <a:rPr lang="ru-RU" dirty="0"/>
              <a:t>Березовская О.Н.; </a:t>
            </a:r>
            <a:br>
              <a:rPr lang="ru-RU" dirty="0"/>
            </a:br>
            <a:r>
              <a:rPr lang="ru-RU" dirty="0"/>
              <a:t>Воевода Н.Н.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6274480"/>
            <a:ext cx="273630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Сентябрь 2017</a:t>
            </a:r>
            <a:endParaRPr lang="ru-RU" sz="20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юда\Desktop\анкеты1(7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t="6542" r="8834" b="8097"/>
          <a:stretch/>
        </p:blipFill>
        <p:spPr bwMode="auto">
          <a:xfrm>
            <a:off x="2627784" y="1340768"/>
            <a:ext cx="4305883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юда\Desktop\анкеты1(8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9" t="6542" r="9567" b="8961"/>
          <a:stretch/>
        </p:blipFill>
        <p:spPr bwMode="auto">
          <a:xfrm>
            <a:off x="2555776" y="1628800"/>
            <a:ext cx="3818527" cy="286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01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Люда\Desktop\анкеты1(9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3" t="8271" r="10300" b="8088"/>
          <a:stretch/>
        </p:blipFill>
        <p:spPr bwMode="auto">
          <a:xfrm>
            <a:off x="2411760" y="1700808"/>
            <a:ext cx="3701014" cy="276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01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Люда\Desktop\анкеты1(10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7" t="7136" r="10271" b="8089"/>
          <a:stretch/>
        </p:blipFill>
        <p:spPr bwMode="auto">
          <a:xfrm>
            <a:off x="2339752" y="1556792"/>
            <a:ext cx="4294032" cy="319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96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Люда\Desktop\анкеты1(1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7" t="6715" r="9689" b="8089"/>
          <a:stretch/>
        </p:blipFill>
        <p:spPr bwMode="auto">
          <a:xfrm>
            <a:off x="2339752" y="1556792"/>
            <a:ext cx="4259504" cy="318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01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юда\Desktop\анкеты1(12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4" t="7135" r="9598" b="9042"/>
          <a:stretch/>
        </p:blipFill>
        <p:spPr bwMode="auto">
          <a:xfrm>
            <a:off x="2051720" y="1040035"/>
            <a:ext cx="5162485" cy="387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96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410445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Выяснить </a:t>
            </a:r>
            <a:r>
              <a:rPr lang="ru-RU" sz="3100" dirty="0"/>
              <a:t>проблемы, возникающие у родителей в воспитании здорового ребенка, а также проанализировать знания родителей о здоровом образе жизни. Результаты анкетирования показывают, что родители заинтересованы проблемой здоровья семьи и готовы взаимодействовать с детским садом. Многие родители вместе с детьми активно занимаются физкультурой, совместная работа детского сада и семьи дает положительные результаты в укреплении здоровья ребенка.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72008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Цель анкеты: </a:t>
            </a:r>
          </a:p>
        </p:txBody>
      </p:sp>
    </p:spTree>
    <p:extLst>
      <p:ext uri="{BB962C8B-B14F-4D97-AF65-F5344CB8AC3E}">
        <p14:creationId xmlns:p14="http://schemas.microsoft.com/office/powerpoint/2010/main" val="96380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а\Desktop\анкеты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8" t="7406" r="8833" b="9134"/>
          <a:stretch/>
        </p:blipFill>
        <p:spPr bwMode="auto">
          <a:xfrm>
            <a:off x="1475656" y="692696"/>
            <a:ext cx="6413283" cy="482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а\Desktop\анкеты1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t="6196" r="8956" b="8615"/>
          <a:stretch/>
        </p:blipFill>
        <p:spPr bwMode="auto">
          <a:xfrm>
            <a:off x="2267744" y="980728"/>
            <a:ext cx="4943180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да\Desktop\анкеты1(2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4" t="7579" r="9567" b="7233"/>
          <a:stretch/>
        </p:blipFill>
        <p:spPr bwMode="auto">
          <a:xfrm>
            <a:off x="1835696" y="1124744"/>
            <a:ext cx="4842758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да\Desktop\анкеты1(3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8" t="8442" r="10299" b="7405"/>
          <a:stretch/>
        </p:blipFill>
        <p:spPr bwMode="auto">
          <a:xfrm>
            <a:off x="2483768" y="1196752"/>
            <a:ext cx="4587316" cy="344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да\Desktop\анкеты1(4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7" t="8097" r="9689" b="7924"/>
          <a:stretch/>
        </p:blipFill>
        <p:spPr bwMode="auto">
          <a:xfrm>
            <a:off x="2381190" y="1196752"/>
            <a:ext cx="4788507" cy="358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да\Desktop\анкеты1(5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8" t="8270" r="9934" b="7579"/>
          <a:stretch/>
        </p:blipFill>
        <p:spPr bwMode="auto">
          <a:xfrm>
            <a:off x="1979712" y="1412776"/>
            <a:ext cx="4968779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юда\Desktop\анкеты1(6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9" t="6197" r="8955" b="7232"/>
          <a:stretch/>
        </p:blipFill>
        <p:spPr bwMode="auto">
          <a:xfrm>
            <a:off x="2123728" y="1484784"/>
            <a:ext cx="4570123" cy="34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74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дошкольное образовательное учреждение «Детский сад «Сказка» города Николаевска» Николаевского муниципального района Волгоградской области         Анкетирование родителей «Здоровый образ жизни»       </vt:lpstr>
      <vt:lpstr>Выяснить проблемы, возникающие у родителей в воспитании здорового ребенка, а также проанализировать знания родителей о здоровом образе жизни. Результаты анкетирования показывают, что родители заинтересованы проблемой здоровья семьи и готовы взаимодействовать с детским садом. Многие родители вместе с детьми активно занимаются физкультурой, совместная работа детского сада и семьи дает положительные результаты в укреплении здоровья ребенка.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Люда</dc:creator>
  <cp:lastModifiedBy>Шалун</cp:lastModifiedBy>
  <cp:revision>12</cp:revision>
  <cp:lastPrinted>2017-10-25T07:33:50Z</cp:lastPrinted>
  <dcterms:created xsi:type="dcterms:W3CDTF">2015-02-08T14:58:09Z</dcterms:created>
  <dcterms:modified xsi:type="dcterms:W3CDTF">2018-08-13T20:48:52Z</dcterms:modified>
</cp:coreProperties>
</file>