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9" autoAdjust="0"/>
    <p:restoredTop sz="94640" autoAdjust="0"/>
  </p:normalViewPr>
  <p:slideViewPr>
    <p:cSldViewPr>
      <p:cViewPr varScale="1">
        <p:scale>
          <a:sx n="74" d="100"/>
          <a:sy n="74" d="100"/>
        </p:scale>
        <p:origin x="-8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hildren-0000241__1389738229__6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6479" cy="6856141"/>
          </a:xfrm>
          <a:prstGeom prst="rect">
            <a:avLst/>
          </a:prstGeom>
        </p:spPr>
      </p:pic>
      <p:pic>
        <p:nvPicPr>
          <p:cNvPr id="5" name="Рисунок 4" descr="0_1205e3_9f768b63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3000372"/>
            <a:ext cx="1221867" cy="1045864"/>
          </a:xfrm>
          <a:prstGeom prst="rect">
            <a:avLst/>
          </a:prstGeom>
        </p:spPr>
      </p:pic>
      <p:pic>
        <p:nvPicPr>
          <p:cNvPr id="6" name="Рисунок 5" descr="1827921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1785926"/>
            <a:ext cx="1828959" cy="1466215"/>
          </a:xfrm>
          <a:prstGeom prst="rect">
            <a:avLst/>
          </a:prstGeom>
        </p:spPr>
      </p:pic>
      <p:pic>
        <p:nvPicPr>
          <p:cNvPr id="8" name="Рисунок 7" descr="1514533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57224" y="2786058"/>
            <a:ext cx="989207" cy="942838"/>
          </a:xfrm>
          <a:prstGeom prst="rect">
            <a:avLst/>
          </a:prstGeom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143108" y="-1725548"/>
            <a:ext cx="4357718" cy="8309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Mongolian Baiti" pitchFamily="66" charset="0"/>
              </a:rPr>
              <a:t> БЕРЕГИТЕ ЛЕСА ОТ ПОЖАРОВ!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много людей живет на планете,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нашей прекрасной, цветущей земле!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них не должно быть страшнее на свете,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Ужаснее слов: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Пожар! Все в огне!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часто мы губим, с трудом сознавая,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Родные просторы: леса и поля.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мер безопасности не соблюдаем,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после в пожарах деревья горят!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мало лишь нужно, чтоб нашу природу,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Оставить  потомкам, беречь, охранять.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этого важно в любую погоду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Пожарную безопасность всегда соблюдать!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Пистун Ю.В.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99</Words>
  <Application>Microsoft Office PowerPoint</Application>
  <PresentationFormat>Экран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UZER</dc:creator>
  <cp:lastModifiedBy>UZER</cp:lastModifiedBy>
  <cp:revision>5</cp:revision>
  <dcterms:created xsi:type="dcterms:W3CDTF">2017-03-24T15:36:33Z</dcterms:created>
  <dcterms:modified xsi:type="dcterms:W3CDTF">2017-03-24T16:08:32Z</dcterms:modified>
</cp:coreProperties>
</file>