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1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B704B-E6FC-4897-8A4A-3C3BD1EBBEB1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84104-5EA2-47A5-AB2D-3D80E590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7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84104-5EA2-47A5-AB2D-3D80E590ECA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162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39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06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0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3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7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2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1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0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8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F6D9A-DF48-4ECE-B181-EF63094D5F4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57399-E0F8-4FDA-91A5-3CF1D9F4E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65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916832"/>
            <a:ext cx="3538736" cy="3039438"/>
          </a:xfrm>
        </p:spPr>
        <p:txBody>
          <a:bodyPr>
            <a:normAutofit/>
          </a:bodyPr>
          <a:lstStyle/>
          <a:p>
            <a:r>
              <a:rPr lang="ru-RU" dirty="0" smtClean="0"/>
              <a:t>Ёлка в стиле эко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AppData\Local\Temp\Rar$DI06.719\ел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0" t="10217" r="3664" b="7997"/>
          <a:stretch/>
        </p:blipFill>
        <p:spPr bwMode="auto">
          <a:xfrm>
            <a:off x="539552" y="678873"/>
            <a:ext cx="4366618" cy="527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1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Для изготовления ёлки потребуется </a:t>
            </a:r>
            <a:br>
              <a:rPr lang="ru-RU" sz="2400" dirty="0" smtClean="0"/>
            </a:br>
            <a:r>
              <a:rPr lang="ru-RU" sz="2400" dirty="0" smtClean="0"/>
              <a:t>лист картона, ножницы, клей ПВА, бумажные деньги жетоны</a:t>
            </a:r>
            <a:endParaRPr lang="ru-RU" sz="2400" dirty="0"/>
          </a:p>
        </p:txBody>
      </p:sp>
      <p:pic>
        <p:nvPicPr>
          <p:cNvPr id="6146" name="Picture 2" descr="C:\Users\1\AppData\Local\Temp\Rar$DI16.609\елка6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8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Из листа картона сделать конус</a:t>
            </a:r>
            <a:endParaRPr lang="ru-RU" sz="2400" dirty="0"/>
          </a:p>
        </p:txBody>
      </p:sp>
      <p:pic>
        <p:nvPicPr>
          <p:cNvPr id="5122" name="Picture 2" descr="C:\Users\1\AppData\Local\Temp\Rar$DI15.703\елка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6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Бумажные деньги разрезать на две части. С одной стороны загнуть их ножницами и приклеить к конусу.</a:t>
            </a:r>
            <a:endParaRPr lang="ru-RU" sz="2400" dirty="0"/>
          </a:p>
        </p:txBody>
      </p:sp>
      <p:pic>
        <p:nvPicPr>
          <p:cNvPr id="4098" name="Picture 2" descr="C:\Users\1\AppData\Local\Temp\Rar$DI11.266\елка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43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52928" cy="1440160"/>
          </a:xfrm>
        </p:spPr>
        <p:txBody>
          <a:bodyPr>
            <a:normAutofit/>
          </a:bodyPr>
          <a:lstStyle/>
          <a:p>
            <a:r>
              <a:rPr lang="ru-RU" sz="2400" smtClean="0"/>
              <a:t>Обклеиваем </a:t>
            </a:r>
            <a:r>
              <a:rPr lang="ru-RU" sz="2400" dirty="0" smtClean="0"/>
              <a:t>конус </a:t>
            </a:r>
            <a:br>
              <a:rPr lang="ru-RU" sz="2400" dirty="0" smtClean="0"/>
            </a:br>
            <a:r>
              <a:rPr lang="ru-RU" sz="2400" dirty="0" smtClean="0"/>
              <a:t>разрезанными бумажными деньгами.</a:t>
            </a:r>
            <a:br>
              <a:rPr lang="ru-RU" sz="2400" dirty="0" smtClean="0"/>
            </a:br>
            <a:r>
              <a:rPr lang="ru-RU" sz="2400" dirty="0" smtClean="0"/>
              <a:t>Вот какая ёлка получилась!</a:t>
            </a:r>
            <a:endParaRPr lang="ru-RU" sz="2400" dirty="0"/>
          </a:p>
        </p:txBody>
      </p:sp>
      <p:pic>
        <p:nvPicPr>
          <p:cNvPr id="3074" name="Picture 2" descr="C:\Users\1\AppData\Local\Temp\Rar$DI08.609\елка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" r="6256" b="7991"/>
          <a:stretch/>
        </p:blipFill>
        <p:spPr bwMode="auto">
          <a:xfrm>
            <a:off x="346343" y="1850018"/>
            <a:ext cx="3657621" cy="462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AppData\Local\Temp\Rar$DI00.656\елк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1" t="8712" r="20909"/>
          <a:stretch/>
        </p:blipFill>
        <p:spPr bwMode="auto">
          <a:xfrm>
            <a:off x="4644008" y="1850018"/>
            <a:ext cx="4141176" cy="462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53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34</Words>
  <Application>Microsoft Office PowerPoint</Application>
  <PresentationFormat>Экран (4:3)</PresentationFormat>
  <Paragraphs>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Ёлка в стиле эко</vt:lpstr>
      <vt:lpstr>Для изготовления ёлки потребуется  лист картона, ножницы, клей ПВА, бумажные деньги жетоны</vt:lpstr>
      <vt:lpstr>Из листа картона сделать конус</vt:lpstr>
      <vt:lpstr>Бумажные деньги разрезать на две части. С одной стороны загнуть их ножницами и приклеить к конусу.</vt:lpstr>
      <vt:lpstr>Обклеиваем конус  разрезанными бумажными деньгами. Вот какая ёлка получилась!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2017-12-14T15:45:10Z</dcterms:created>
  <dcterms:modified xsi:type="dcterms:W3CDTF">2017-12-14T17:27:04Z</dcterms:modified>
</cp:coreProperties>
</file>