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230CC-5186-446D-8DBB-06D6307FB7B9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936A1-D789-42DC-BBC1-EC682325F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936A1-D789-42DC-BBC1-EC682325F6B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BBB4BD-0CF5-43F0-8318-8A73E688ECA7}" type="datetimeFigureOut">
              <a:rPr lang="ru-RU" smtClean="0"/>
              <a:pPr/>
              <a:t>27.03.2008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71A703-378B-4446-BD37-D0A2E3D06D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2579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Экологический отряд </a:t>
            </a:r>
            <a:r>
              <a:rPr lang="ru-RU" sz="7200" dirty="0" smtClean="0">
                <a:solidFill>
                  <a:schemeClr val="accent5">
                    <a:lumMod val="75000"/>
                  </a:schemeClr>
                </a:solidFill>
              </a:rPr>
              <a:t>«Зеленая планета»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dirty="0" smtClean="0"/>
              <a:t>МБОУ СОШ №13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85184"/>
            <a:ext cx="7854696" cy="1368152"/>
          </a:xfrm>
        </p:spPr>
        <p:txBody>
          <a:bodyPr/>
          <a:lstStyle/>
          <a:p>
            <a:r>
              <a:rPr lang="ru-RU" dirty="0" smtClean="0"/>
              <a:t>Презентация деятельности отряда за 2017-2018 год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Ситниченко</a:t>
            </a:r>
            <a:r>
              <a:rPr lang="ru-RU" dirty="0" smtClean="0"/>
              <a:t> Елена Евгеньевна</a:t>
            </a:r>
            <a:endParaRPr lang="ru-RU" dirty="0"/>
          </a:p>
        </p:txBody>
      </p:sp>
      <p:pic>
        <p:nvPicPr>
          <p:cNvPr id="5" name="Рисунок 4" descr="hello_html_m43518f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348880"/>
            <a:ext cx="3024336" cy="28715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Экология для нас – не только изучение и защита природы, но и занятие, делающее нас еще дружнее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!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Объект 6" descr="IMG-20171210-WA000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21206757">
            <a:off x="430225" y="2451674"/>
            <a:ext cx="4625697" cy="3469273"/>
          </a:xfrm>
        </p:spPr>
      </p:pic>
      <p:pic>
        <p:nvPicPr>
          <p:cNvPr id="13" name="Содержимое 12" descr="ekko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323125">
            <a:off x="4652544" y="3016054"/>
            <a:ext cx="4319260" cy="26971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2017 год –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год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экологии, который не прошел мимо нашего отряда!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 anchor="b">
            <a:normAutofit fontScale="92500" lnSpcReduction="20000"/>
          </a:bodyPr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Есть просто храм,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Есть храм науки,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А есть еще природы храм,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С лесами, тянущими руки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Навстречу солнцу и ветрам.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Он свят в любое время года,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Открыт для нас в жару и стынь.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Входи сюда, будь сердцем чуток,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Не оскверняй его святынь.</a:t>
            </a:r>
          </a:p>
          <a:p>
            <a:pPr algn="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</a:rPr>
              <a:t>(А.Смирнов)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4" name="Рисунок 3" descr="Fo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4584509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Этот год выдался для нас очень плодотворным!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Наши достижения:</a:t>
            </a:r>
          </a:p>
          <a:p>
            <a:pPr>
              <a:buNone/>
            </a:pPr>
            <a:r>
              <a:rPr lang="ru-RU" sz="2200" b="1" u="sng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Назарихин</a:t>
            </a: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Алексей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II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место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 конкурсе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«Год экологии в рисунках»</a:t>
            </a:r>
          </a:p>
          <a:p>
            <a:pPr>
              <a:buNone/>
            </a:pPr>
            <a:r>
              <a:rPr lang="ru-RU" sz="2200" b="1" u="sng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Заброда</a:t>
            </a: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Елизавета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II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место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 номинации «Многообразие вековых традиций» (Лучшая поделка «Рыбный филин») на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Всероссийском экологическом форуме «Зеленая планета-2017»</a:t>
            </a:r>
          </a:p>
          <a:p>
            <a:pPr>
              <a:buNone/>
            </a:pPr>
            <a:r>
              <a:rPr lang="ru-RU" sz="2200" b="1" u="sng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Кокошкина</a:t>
            </a: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Варвара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I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место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в научной конференции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«Старт в науку!»</a:t>
            </a:r>
          </a:p>
          <a:p>
            <a:pPr>
              <a:buNone/>
            </a:pP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Юрова Анастасия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II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место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 муниципальном этапе 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Всероссийского юниорского лесного конкурса «Подрост»</a:t>
            </a:r>
          </a:p>
          <a:p>
            <a:pPr>
              <a:buNone/>
            </a:pP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Корнилова Виктория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III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место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 муниципальном этапе 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Всероссийского юниорского лесного конкурса «Подрост»</a:t>
            </a:r>
          </a:p>
          <a:p>
            <a:pPr>
              <a:buNone/>
            </a:pPr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Gabriola" pitchFamily="82" charset="0"/>
            </a:endParaRPr>
          </a:p>
          <a:p>
            <a:pPr>
              <a:buNone/>
            </a:pPr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Gabriola" pitchFamily="82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elementarnye-ekologicheskie-predstavleniya.jpg"/>
          <p:cNvPicPr>
            <a:picLocks noChangeAspect="1"/>
          </p:cNvPicPr>
          <p:nvPr/>
        </p:nvPicPr>
        <p:blipFill>
          <a:blip r:embed="rId2" cstate="print"/>
          <a:srcRect l="8696" t="2636" r="2174"/>
          <a:stretch>
            <a:fillRect/>
          </a:stretch>
        </p:blipFill>
        <p:spPr>
          <a:xfrm>
            <a:off x="6588224" y="1196752"/>
            <a:ext cx="2124744" cy="191446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-20171211-WA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9772">
            <a:off x="6640320" y="1863361"/>
            <a:ext cx="2141107" cy="28548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Помимо личных достижений наших ребят у нас есть и немало командных!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Рисунок 8" descr="IMG-20171211-WA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43934">
            <a:off x="6507641" y="3741372"/>
            <a:ext cx="2136665" cy="2848887"/>
          </a:xfrm>
          <a:prstGeom prst="rect">
            <a:avLst/>
          </a:prstGeom>
        </p:spPr>
      </p:pic>
      <p:pic>
        <p:nvPicPr>
          <p:cNvPr id="7" name="Содержимое 6" descr="IMG-20171211-WA000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20821334">
            <a:off x="4592906" y="3067834"/>
            <a:ext cx="2255945" cy="3007926"/>
          </a:xfrm>
        </p:spPr>
      </p:pic>
      <p:sp>
        <p:nvSpPr>
          <p:cNvPr id="11" name="TextBox 10"/>
          <p:cNvSpPr txBox="1"/>
          <p:nvPr/>
        </p:nvSpPr>
        <p:spPr>
          <a:xfrm>
            <a:off x="683569" y="1988840"/>
            <a:ext cx="331236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Мы стали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победителями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в городском конкурсе рисунка на асфальте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«Пусть всегда будет солнце»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, заняли 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III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место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в городском конкурсе гербариев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«Лекарственные травы Донского края»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, а так же было отмечено наше участие в городском экологическом слете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«Чистые берега» 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Кроме конкурсов мы принимали участие в таких акциях: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«Спаси Дерево»(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собрано 4135кг макулатуры</a:t>
            </a: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)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«Батарейки, сдавайтесь!»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ru-RU" sz="35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Книговорот</a:t>
            </a: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»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ru-RU" sz="35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ЭкоДвор</a:t>
            </a: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»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#</a:t>
            </a:r>
            <a:r>
              <a:rPr lang="ru-RU" sz="35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СпасиКолючую</a:t>
            </a: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»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«Хранители Воды»</a:t>
            </a:r>
          </a:p>
          <a:p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ru-RU" sz="35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РазДельный</a:t>
            </a: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сбор»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Книговор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877245">
            <a:off x="3680481" y="3416102"/>
            <a:ext cx="3199180" cy="2399385"/>
          </a:xfrm>
          <a:prstGeom prst="rect">
            <a:avLst/>
          </a:prstGeom>
        </p:spPr>
      </p:pic>
      <p:pic>
        <p:nvPicPr>
          <p:cNvPr id="7" name="Рисунок 6" descr="РазДельный сб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348778">
            <a:off x="6147754" y="1936863"/>
            <a:ext cx="2862192" cy="2146644"/>
          </a:xfrm>
          <a:prstGeom prst="rect">
            <a:avLst/>
          </a:prstGeom>
        </p:spPr>
      </p:pic>
      <p:pic>
        <p:nvPicPr>
          <p:cNvPr id="8" name="Рисунок 7" descr="IMG-20171213-WA0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82731">
            <a:off x="6082719" y="3294931"/>
            <a:ext cx="2427734" cy="32369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-20180212-WA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64817">
            <a:off x="5151472" y="2012399"/>
            <a:ext cx="3497018" cy="2622764"/>
          </a:xfrm>
          <a:prstGeom prst="rect">
            <a:avLst/>
          </a:prstGeom>
        </p:spPr>
      </p:pic>
      <p:pic>
        <p:nvPicPr>
          <p:cNvPr id="7" name="Рисунок 6" descr="IMG-20180212-WA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077072"/>
            <a:ext cx="3528392" cy="2646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14401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А 9 февраля 2018 года мы стали участниками городской акции «Операция :Кормушка»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IMG-20180212-WA0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6372">
            <a:off x="351359" y="2013059"/>
            <a:ext cx="3419872" cy="25649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8064896" cy="576064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Gabriola" pitchFamily="82" charset="0"/>
              </a:rPr>
              <a:t>Давайте вместе Землю украшать,</a:t>
            </a:r>
          </a:p>
          <a:p>
            <a:r>
              <a:rPr lang="ru-RU" sz="2800" dirty="0" smtClean="0">
                <a:latin typeface="Gabriola" pitchFamily="82" charset="0"/>
              </a:rPr>
              <a:t>Сажать сады, цветы сажать повсюду.</a:t>
            </a:r>
          </a:p>
          <a:p>
            <a:r>
              <a:rPr lang="ru-RU" sz="2800" dirty="0" smtClean="0">
                <a:latin typeface="Gabriola" pitchFamily="82" charset="0"/>
              </a:rPr>
              <a:t>Давайте вместе Землю уважать</a:t>
            </a:r>
          </a:p>
          <a:p>
            <a:r>
              <a:rPr lang="ru-RU" sz="2800" dirty="0" smtClean="0">
                <a:latin typeface="Gabriola" pitchFamily="82" charset="0"/>
              </a:rPr>
              <a:t>И относиться с нежностью, как к чуду!</a:t>
            </a:r>
          </a:p>
          <a:p>
            <a:r>
              <a:rPr lang="ru-RU" sz="2800" dirty="0" smtClean="0">
                <a:latin typeface="Gabriola" pitchFamily="82" charset="0"/>
              </a:rPr>
              <a:t>Мы забываем, что она у нас одна – </a:t>
            </a:r>
          </a:p>
          <a:p>
            <a:r>
              <a:rPr lang="ru-RU" sz="2800" dirty="0" smtClean="0">
                <a:latin typeface="Gabriola" pitchFamily="82" charset="0"/>
              </a:rPr>
              <a:t>Неповторимая, ранимая, живая.</a:t>
            </a:r>
          </a:p>
          <a:p>
            <a:r>
              <a:rPr lang="ru-RU" sz="2800" dirty="0" smtClean="0">
                <a:latin typeface="Gabriola" pitchFamily="82" charset="0"/>
              </a:rPr>
              <a:t>Прекрасная: хоть лето, хоть зима…</a:t>
            </a:r>
          </a:p>
          <a:p>
            <a:r>
              <a:rPr lang="ru-RU" sz="2800" dirty="0" smtClean="0">
                <a:latin typeface="Gabriola" pitchFamily="82" charset="0"/>
              </a:rPr>
              <a:t>Она у нас одна , </a:t>
            </a:r>
            <a:r>
              <a:rPr lang="ru-RU" sz="2800" dirty="0" err="1" smtClean="0">
                <a:latin typeface="Gabriola" pitchFamily="82" charset="0"/>
              </a:rPr>
              <a:t>одна</a:t>
            </a:r>
            <a:r>
              <a:rPr lang="ru-RU" sz="2800" dirty="0" smtClean="0">
                <a:latin typeface="Gabriola" pitchFamily="82" charset="0"/>
              </a:rPr>
              <a:t> такая!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Gabriola" pitchFamily="82" charset="0"/>
              </a:rPr>
              <a:t>СПАСИБО ЗА ВНИМАНИЕ! БЕРЕГИТЕ ПРИРОДУ, ДРУЗЬЯ!</a:t>
            </a:r>
          </a:p>
        </p:txBody>
      </p:sp>
      <p:pic>
        <p:nvPicPr>
          <p:cNvPr id="4" name="Рисунок 3" descr="1350125718_prizvanie-v-zhizn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4320480" cy="41044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370</Words>
  <Application>Microsoft Office PowerPoint</Application>
  <PresentationFormat>Экран (4:3)</PresentationFormat>
  <Paragraphs>48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Экологический отряд «Зеленая планета» МБОУ СОШ №13</vt:lpstr>
      <vt:lpstr>Экология для нас – не только изучение и защита природы, но и занятие, делающее нас еще дружнее!</vt:lpstr>
      <vt:lpstr>2017 год – год экологии, который не прошел мимо нашего отряда!</vt:lpstr>
      <vt:lpstr>Этот год выдался для нас очень плодотворным!</vt:lpstr>
      <vt:lpstr>Помимо личных достижений наших ребят у нас есть и немало командных!</vt:lpstr>
      <vt:lpstr>Кроме конкурсов мы принимали участие в таких акциях:</vt:lpstr>
      <vt:lpstr>А 9 февраля 2018 года мы стали участниками городской акции «Операция :Кормушка»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отряд «Зеленая планета» МБОУ СОШ №13</dc:title>
  <dc:creator>User</dc:creator>
  <cp:lastModifiedBy>User</cp:lastModifiedBy>
  <cp:revision>14</cp:revision>
  <dcterms:created xsi:type="dcterms:W3CDTF">2008-03-10T21:14:41Z</dcterms:created>
  <dcterms:modified xsi:type="dcterms:W3CDTF">2008-03-27T14:55:55Z</dcterms:modified>
</cp:coreProperties>
</file>