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2" r:id="rId19"/>
    <p:sldId id="273" r:id="rId20"/>
    <p:sldId id="282" r:id="rId21"/>
    <p:sldId id="283" r:id="rId22"/>
    <p:sldId id="284" r:id="rId23"/>
    <p:sldId id="274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C185A-0777-46A2-B8A5-026C339E7652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B7BE3-5B8D-444F-99E5-8609AE5465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9600" b="1" dirty="0" smtClean="0">
                <a:solidFill>
                  <a:srgbClr val="FF0000"/>
                </a:solidFill>
              </a:rPr>
              <a:t>Food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dirty="0">
                <a:ln>
                  <a:prstDash val="solid"/>
                </a:ln>
                <a:solidFill>
                  <a:srgbClr val="0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Подготовила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>
                <a:ln>
                  <a:prstDash val="solid"/>
                </a:ln>
                <a:solidFill>
                  <a:srgbClr val="0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учитель английского языка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>
                <a:ln>
                  <a:prstDash val="solid"/>
                </a:ln>
                <a:solidFill>
                  <a:srgbClr val="0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МБОУ СОШ № 9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>
                <a:ln>
                  <a:prstDash val="solid"/>
                </a:ln>
                <a:solidFill>
                  <a:srgbClr val="0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Некрасова Е.А.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  <a:p>
            <a:endParaRPr lang="ru-RU" dirty="0"/>
          </a:p>
        </p:txBody>
      </p:sp>
      <p:pic>
        <p:nvPicPr>
          <p:cNvPr id="1026" name="Picture 2" descr="C:\Users\Elena\Desktop\школа\4 klass\381804-sveti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76672"/>
            <a:ext cx="504055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rice</a:t>
            </a:r>
            <a:endParaRPr lang="ru-RU" sz="8800" b="1" dirty="0"/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571612"/>
            <a:ext cx="6715172" cy="450059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salad</a:t>
            </a:r>
            <a:endParaRPr lang="ru-RU" sz="8800" b="1" dirty="0"/>
          </a:p>
        </p:txBody>
      </p:sp>
      <p:pic>
        <p:nvPicPr>
          <p:cNvPr id="4" name="Содержимое 3" descr="greceskiy_1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211" y="2442810"/>
            <a:ext cx="4925578" cy="284074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chips</a:t>
            </a:r>
            <a:endParaRPr lang="ru-RU" sz="8800" b="1" dirty="0"/>
          </a:p>
        </p:txBody>
      </p:sp>
      <p:pic>
        <p:nvPicPr>
          <p:cNvPr id="4" name="Содержимое 3" descr="Crisps-660x4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800224"/>
            <a:ext cx="7858180" cy="455773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sausage</a:t>
            </a:r>
            <a:endParaRPr lang="ru-RU" sz="8800" b="1" dirty="0"/>
          </a:p>
        </p:txBody>
      </p:sp>
      <p:pic>
        <p:nvPicPr>
          <p:cNvPr id="4" name="Содержимое 3" descr="5b96d2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600200"/>
            <a:ext cx="7572428" cy="44958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eggs</a:t>
            </a:r>
            <a:endParaRPr lang="ru-RU" sz="8800" b="1" dirty="0"/>
          </a:p>
        </p:txBody>
      </p:sp>
      <p:pic>
        <p:nvPicPr>
          <p:cNvPr id="4" name="Содержимое 3" descr="19858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600200"/>
            <a:ext cx="7358114" cy="44958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mushrooms</a:t>
            </a:r>
            <a:endParaRPr lang="ru-RU" sz="8800" b="1" dirty="0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346" y="1600200"/>
            <a:ext cx="8203308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 err="1" smtClean="0"/>
              <a:t>tomatos</a:t>
            </a:r>
            <a:endParaRPr lang="ru-RU" dirty="0"/>
          </a:p>
        </p:txBody>
      </p:sp>
      <p:pic>
        <p:nvPicPr>
          <p:cNvPr id="4" name="Содержимое 3" descr="07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600200"/>
            <a:ext cx="6643734" cy="482919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mayonnaise</a:t>
            </a:r>
            <a:endParaRPr lang="ru-RU" sz="8000" b="1" dirty="0"/>
          </a:p>
        </p:txBody>
      </p:sp>
      <p:pic>
        <p:nvPicPr>
          <p:cNvPr id="4" name="Содержимое 3" descr="884342453046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1600200"/>
            <a:ext cx="5643601" cy="497207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214290"/>
            <a:ext cx="8153400" cy="64294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600" b="1" dirty="0" smtClean="0"/>
              <a:t>This is my pizza.</a:t>
            </a:r>
          </a:p>
          <a:p>
            <a:pPr algn="ctr">
              <a:buNone/>
            </a:pPr>
            <a:r>
              <a:rPr lang="en-US" sz="6600" b="1" dirty="0" smtClean="0"/>
              <a:t>I have </a:t>
            </a:r>
            <a:r>
              <a:rPr lang="en-US" sz="6600" b="1" i="1" dirty="0" smtClean="0"/>
              <a:t>cheese</a:t>
            </a:r>
            <a:r>
              <a:rPr lang="en-US" sz="6600" b="1" dirty="0" smtClean="0"/>
              <a:t>, </a:t>
            </a:r>
            <a:r>
              <a:rPr lang="en-US" sz="6600" b="1" i="1" dirty="0" smtClean="0"/>
              <a:t>eggs</a:t>
            </a:r>
            <a:r>
              <a:rPr lang="en-US" sz="6600" b="1" dirty="0" smtClean="0"/>
              <a:t>, </a:t>
            </a:r>
            <a:r>
              <a:rPr lang="en-US" sz="6600" b="1" i="1" dirty="0" smtClean="0"/>
              <a:t>mushrooms</a:t>
            </a:r>
            <a:r>
              <a:rPr lang="en-US" sz="6600" b="1" dirty="0" smtClean="0"/>
              <a:t>…… in my pizza.</a:t>
            </a:r>
          </a:p>
          <a:p>
            <a:pPr algn="ctr">
              <a:buNone/>
            </a:pPr>
            <a:r>
              <a:rPr lang="en-US" sz="6600" b="1" dirty="0" smtClean="0"/>
              <a:t>It’s  very tas</a:t>
            </a:r>
            <a:r>
              <a:rPr lang="en-US" sz="6600" b="1" dirty="0"/>
              <a:t>t</a:t>
            </a:r>
            <a:r>
              <a:rPr lang="en-US" sz="6600" b="1" dirty="0" smtClean="0"/>
              <a:t>y!</a:t>
            </a:r>
            <a:endParaRPr lang="ru-RU" sz="6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6"/>
            <a:ext cx="8153400" cy="6215106"/>
          </a:xfrm>
        </p:spPr>
        <p:txBody>
          <a:bodyPr>
            <a:normAutofit/>
          </a:bodyPr>
          <a:lstStyle/>
          <a:p>
            <a:r>
              <a:rPr lang="en-US" sz="4000" b="1" u="sng" dirty="0" smtClean="0"/>
              <a:t>Help yourself! </a:t>
            </a:r>
            <a:r>
              <a:rPr lang="ru-RU" sz="4000" dirty="0" smtClean="0">
                <a:solidFill>
                  <a:srgbClr val="FF0000"/>
                </a:solidFill>
              </a:rPr>
              <a:t>Угощайся!</a:t>
            </a:r>
            <a:endParaRPr lang="ru-RU" sz="4000" dirty="0" smtClean="0"/>
          </a:p>
          <a:p>
            <a:r>
              <a:rPr lang="en-US" sz="4000" b="1" u="sng" dirty="0" smtClean="0"/>
              <a:t>Thank you, oh, it’s good! </a:t>
            </a:r>
            <a:r>
              <a:rPr lang="ru-RU" sz="4000" dirty="0" smtClean="0">
                <a:solidFill>
                  <a:srgbClr val="FF0000"/>
                </a:solidFill>
              </a:rPr>
              <a:t>Спасибо, вкусно!</a:t>
            </a:r>
            <a:endParaRPr lang="ru-RU" sz="4000" dirty="0" smtClean="0"/>
          </a:p>
          <a:p>
            <a:r>
              <a:rPr lang="en-US" sz="4000" b="1" u="sng" dirty="0" smtClean="0"/>
              <a:t>Do you want some more?</a:t>
            </a:r>
            <a:r>
              <a:rPr lang="ru-RU" sz="4000" dirty="0" smtClean="0">
                <a:solidFill>
                  <a:srgbClr val="FF0000"/>
                </a:solidFill>
              </a:rPr>
              <a:t>Хочешь еще?</a:t>
            </a:r>
            <a:endParaRPr lang="ru-RU" sz="4000" dirty="0" smtClean="0"/>
          </a:p>
          <a:p>
            <a:r>
              <a:rPr lang="en-US" sz="4000" b="1" u="sng" dirty="0" smtClean="0"/>
              <a:t>Yes, please. Thanks! </a:t>
            </a:r>
            <a:r>
              <a:rPr lang="ru-RU" sz="4000" dirty="0" smtClean="0">
                <a:solidFill>
                  <a:srgbClr val="FF0000"/>
                </a:solidFill>
              </a:rPr>
              <a:t>Да, еще пожалуйста!</a:t>
            </a:r>
            <a:endParaRPr lang="ru-RU" sz="4000" dirty="0" smtClean="0"/>
          </a:p>
          <a:p>
            <a:r>
              <a:rPr lang="en-US" sz="4000" b="1" u="sng" dirty="0" smtClean="0"/>
              <a:t>No, thanks! I’m full. </a:t>
            </a:r>
            <a:r>
              <a:rPr lang="ru-RU" sz="4000" dirty="0" smtClean="0">
                <a:solidFill>
                  <a:srgbClr val="FF0000"/>
                </a:solidFill>
              </a:rPr>
              <a:t>Нет, спасибо! Я наелся!</a:t>
            </a:r>
            <a:endParaRPr lang="en-US" sz="40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Autofit/>
          </a:bodyPr>
          <a:lstStyle/>
          <a:p>
            <a:r>
              <a:rPr lang="en-US" sz="8800" b="1" dirty="0" smtClean="0"/>
              <a:t>chicken</a:t>
            </a:r>
            <a:endParaRPr lang="ru-RU" sz="8800" b="1" dirty="0"/>
          </a:p>
        </p:txBody>
      </p:sp>
      <p:pic>
        <p:nvPicPr>
          <p:cNvPr id="4" name="Содержимое 3" descr="Kyric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643050"/>
            <a:ext cx="7000924" cy="4429156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/>
          </a:bodyPr>
          <a:lstStyle/>
          <a:p>
            <a:r>
              <a:rPr lang="en-US" sz="8800" b="1" dirty="0" smtClean="0"/>
              <a:t>A good cook cooks good food.</a:t>
            </a:r>
            <a:endParaRPr lang="ru-RU" sz="8800" b="1" dirty="0"/>
          </a:p>
        </p:txBody>
      </p:sp>
      <p:pic>
        <p:nvPicPr>
          <p:cNvPr id="4" name="Содержимое 3" descr="depositphotos_43099735-Vector-cartoon-character-che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3286124"/>
            <a:ext cx="4214842" cy="3357586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/>
          </a:bodyPr>
          <a:lstStyle/>
          <a:p>
            <a:r>
              <a:rPr lang="en-US" sz="8800" b="1" dirty="0"/>
              <a:t>G</a:t>
            </a:r>
            <a:r>
              <a:rPr lang="en-US" sz="8800" b="1" dirty="0" smtClean="0"/>
              <a:t>ood cooks cook good food.</a:t>
            </a:r>
            <a:endParaRPr lang="ru-RU" sz="8800" dirty="0"/>
          </a:p>
        </p:txBody>
      </p:sp>
      <p:pic>
        <p:nvPicPr>
          <p:cNvPr id="4" name="Содержимое 3" descr="depositphotos_43099735-Vector-cartoon-character-chef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418" y="3429000"/>
            <a:ext cx="2697163" cy="2697163"/>
          </a:xfrm>
        </p:spPr>
      </p:pic>
      <p:pic>
        <p:nvPicPr>
          <p:cNvPr id="5" name="Содержимое 3" descr="depositphotos_43099735-Vector-cartoon-character-che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28" y="3357562"/>
            <a:ext cx="2857552" cy="2857520"/>
          </a:xfrm>
          <a:prstGeom prst="rect">
            <a:avLst/>
          </a:prstGeom>
        </p:spPr>
      </p:pic>
      <p:pic>
        <p:nvPicPr>
          <p:cNvPr id="6" name="Содержимое 3" descr="depositphotos_43099735-Vector-cartoon-character-chef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143248"/>
            <a:ext cx="2571768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sz="8000" b="1" dirty="0" smtClean="0">
                <a:solidFill>
                  <a:srgbClr val="FF0000"/>
                </a:solidFill>
              </a:rPr>
              <a:t>A</a:t>
            </a:r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</a:rPr>
              <a:t> good cook cook</a:t>
            </a:r>
            <a:r>
              <a:rPr lang="en-US" sz="8000" b="1" u="sng" dirty="0" smtClean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</a:rPr>
              <a:t> good food.</a:t>
            </a:r>
          </a:p>
          <a:p>
            <a:pPr algn="ctr">
              <a:buNone/>
            </a:pPr>
            <a:endParaRPr lang="en-US" sz="8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  <a:tabLst>
                <a:tab pos="719138" algn="l"/>
              </a:tabLst>
            </a:pPr>
            <a:r>
              <a:rPr lang="en-US" sz="8000" b="1" dirty="0" smtClean="0"/>
              <a:t>Good cook</a:t>
            </a:r>
            <a:r>
              <a:rPr lang="en-US" sz="8000" b="1" dirty="0" smtClean="0">
                <a:solidFill>
                  <a:srgbClr val="FF0000"/>
                </a:solidFill>
              </a:rPr>
              <a:t>s</a:t>
            </a:r>
            <a:r>
              <a:rPr lang="en-US" sz="8000" b="1" dirty="0" smtClean="0"/>
              <a:t> cook good food.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300" b="1" dirty="0" smtClean="0"/>
              <a:t>I eats banana for breakfast.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300" b="1" dirty="0" smtClean="0">
                <a:solidFill>
                  <a:srgbClr val="00B050"/>
                </a:solidFill>
              </a:rPr>
              <a:t>She usually buys milk.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300" b="1" dirty="0" smtClean="0"/>
              <a:t>They like </a:t>
            </a:r>
            <a:r>
              <a:rPr lang="en-US" sz="4300" b="1" dirty="0" err="1" smtClean="0"/>
              <a:t>cackes</a:t>
            </a:r>
            <a:r>
              <a:rPr lang="en-US" sz="4300" b="1" dirty="0" smtClean="0"/>
              <a:t> after lunch.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300" b="1" dirty="0" smtClean="0">
                <a:solidFill>
                  <a:srgbClr val="00B050"/>
                </a:solidFill>
              </a:rPr>
              <a:t>We likes biscuits.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300" b="1" dirty="0" smtClean="0"/>
              <a:t>You buy </a:t>
            </a:r>
            <a:r>
              <a:rPr lang="en-US" sz="4300" b="1" dirty="0" err="1" smtClean="0"/>
              <a:t>cheken</a:t>
            </a:r>
            <a:r>
              <a:rPr lang="en-US" sz="4300" b="1" dirty="0" smtClean="0"/>
              <a:t> in the supermarket.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300" b="1" dirty="0" smtClean="0">
                <a:solidFill>
                  <a:srgbClr val="00B050"/>
                </a:solidFill>
              </a:rPr>
              <a:t>He like ice cream.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300" b="1" dirty="0" smtClean="0"/>
              <a:t>I eat </a:t>
            </a:r>
            <a:r>
              <a:rPr lang="en-US" sz="4300" b="1" dirty="0" err="1" smtClean="0"/>
              <a:t>sallad</a:t>
            </a:r>
            <a:r>
              <a:rPr lang="en-US" sz="4300" b="1" dirty="0" smtClean="0"/>
              <a:t> for lunch.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300" b="1" dirty="0" smtClean="0">
                <a:solidFill>
                  <a:srgbClr val="00B050"/>
                </a:solidFill>
              </a:rPr>
              <a:t>We usually eat </a:t>
            </a:r>
            <a:r>
              <a:rPr lang="en-US" sz="4300" b="1" dirty="0" err="1" smtClean="0">
                <a:solidFill>
                  <a:srgbClr val="00B050"/>
                </a:solidFill>
              </a:rPr>
              <a:t>cheeze</a:t>
            </a:r>
            <a:r>
              <a:rPr lang="en-US" sz="4300" b="1" dirty="0" smtClean="0">
                <a:solidFill>
                  <a:srgbClr val="00B050"/>
                </a:solidFill>
              </a:rPr>
              <a:t> with spaghetti.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the questions: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err="1"/>
              <a:t>What</a:t>
            </a:r>
            <a:r>
              <a:rPr lang="ru-RU" sz="5400" dirty="0"/>
              <a:t> </a:t>
            </a:r>
            <a:r>
              <a:rPr lang="ru-RU" sz="5400" dirty="0" err="1"/>
              <a:t>have</a:t>
            </a:r>
            <a:r>
              <a:rPr lang="ru-RU" sz="5400" dirty="0"/>
              <a:t> </a:t>
            </a:r>
            <a:r>
              <a:rPr lang="ru-RU" sz="5400" dirty="0" err="1"/>
              <a:t>you</a:t>
            </a:r>
            <a:r>
              <a:rPr lang="ru-RU" sz="5400" dirty="0"/>
              <a:t> </a:t>
            </a:r>
            <a:r>
              <a:rPr lang="ru-RU" sz="5400" dirty="0" err="1"/>
              <a:t>learnt</a:t>
            </a:r>
            <a:r>
              <a:rPr lang="ru-RU" sz="5400" dirty="0"/>
              <a:t> </a:t>
            </a:r>
            <a:r>
              <a:rPr lang="ru-RU" sz="5400" dirty="0" err="1"/>
              <a:t>today</a:t>
            </a:r>
            <a:r>
              <a:rPr lang="ru-RU" sz="5400" dirty="0"/>
              <a:t>?</a:t>
            </a:r>
          </a:p>
          <a:p>
            <a:r>
              <a:rPr lang="en-US" sz="5400" dirty="0"/>
              <a:t>Now I can</a:t>
            </a:r>
            <a:r>
              <a:rPr lang="en-US" sz="5400" dirty="0" smtClean="0"/>
              <a:t>…</a:t>
            </a:r>
            <a:endParaRPr lang="ru-RU" sz="5400" dirty="0"/>
          </a:p>
          <a:p>
            <a:r>
              <a:rPr lang="en-US" sz="5400" dirty="0"/>
              <a:t>I don’t know…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333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857256"/>
          </a:xfrm>
        </p:spPr>
        <p:txBody>
          <a:bodyPr>
            <a:noAutofit/>
          </a:bodyPr>
          <a:lstStyle/>
          <a:p>
            <a:r>
              <a:rPr lang="en-US" sz="8800" b="1" dirty="0" smtClean="0"/>
              <a:t>spaghetti</a:t>
            </a:r>
            <a:endParaRPr lang="ru-RU" sz="8800" b="1" dirty="0"/>
          </a:p>
        </p:txBody>
      </p:sp>
      <p:pic>
        <p:nvPicPr>
          <p:cNvPr id="4" name="Содержимое 3" descr="spaghetti-carbonara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857364"/>
            <a:ext cx="6929485" cy="421484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pizza</a:t>
            </a:r>
            <a:endParaRPr lang="ru-RU" sz="8800" b="1" dirty="0"/>
          </a:p>
        </p:txBody>
      </p:sp>
      <p:pic>
        <p:nvPicPr>
          <p:cNvPr id="4" name="Содержимое 3" descr="pizza-wallpaper-1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905" y="1701872"/>
            <a:ext cx="6916189" cy="432261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biscuits</a:t>
            </a:r>
            <a:endParaRPr lang="ru-RU" sz="8800" b="1" dirty="0"/>
          </a:p>
        </p:txBody>
      </p:sp>
      <p:pic>
        <p:nvPicPr>
          <p:cNvPr id="4" name="Содержимое 3" descr="shutterstock_1281474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643050"/>
            <a:ext cx="7500990" cy="450059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milk</a:t>
            </a:r>
            <a:endParaRPr lang="ru-RU" sz="8800" b="1" dirty="0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ice cream</a:t>
            </a:r>
            <a:endParaRPr lang="ru-RU" sz="8000" b="1" dirty="0"/>
          </a:p>
        </p:txBody>
      </p:sp>
      <p:pic>
        <p:nvPicPr>
          <p:cNvPr id="4" name="Содержимое 3" descr="Kawaii-Ice-Cream-Wallpapers-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1600200"/>
            <a:ext cx="7215238" cy="475775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cake</a:t>
            </a:r>
            <a:endParaRPr lang="ru-RU" sz="8800" b="1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cheese</a:t>
            </a:r>
            <a:endParaRPr lang="ru-RU" sz="8800" b="1" dirty="0"/>
          </a:p>
        </p:txBody>
      </p:sp>
      <p:pic>
        <p:nvPicPr>
          <p:cNvPr id="4" name="Содержимое 3" descr="Cheese_0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357298"/>
            <a:ext cx="8358246" cy="50006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1791</TotalTime>
  <Words>190</Words>
  <Application>Microsoft Office PowerPoint</Application>
  <PresentationFormat>Экран (4:3)</PresentationFormat>
  <Paragraphs>47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Food</vt:lpstr>
      <vt:lpstr>chicken</vt:lpstr>
      <vt:lpstr>spaghetti</vt:lpstr>
      <vt:lpstr>pizza</vt:lpstr>
      <vt:lpstr>biscuits</vt:lpstr>
      <vt:lpstr>milk</vt:lpstr>
      <vt:lpstr>ice cream</vt:lpstr>
      <vt:lpstr>cake</vt:lpstr>
      <vt:lpstr>cheese</vt:lpstr>
      <vt:lpstr>rice</vt:lpstr>
      <vt:lpstr>salad</vt:lpstr>
      <vt:lpstr>chips</vt:lpstr>
      <vt:lpstr>sausage</vt:lpstr>
      <vt:lpstr>eggs</vt:lpstr>
      <vt:lpstr>mushrooms</vt:lpstr>
      <vt:lpstr>tomatos</vt:lpstr>
      <vt:lpstr>mayonnaise</vt:lpstr>
      <vt:lpstr>Презентация PowerPoint</vt:lpstr>
      <vt:lpstr>Презентация PowerPoint</vt:lpstr>
      <vt:lpstr>A good cook cooks good food.</vt:lpstr>
      <vt:lpstr>Good cooks cook good food.</vt:lpstr>
      <vt:lpstr>Презентация PowerPoint</vt:lpstr>
      <vt:lpstr>Презентация PowerPoint</vt:lpstr>
      <vt:lpstr>Answer the questions: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</dc:title>
  <dc:creator>Elena</dc:creator>
  <cp:lastModifiedBy>Windows User</cp:lastModifiedBy>
  <cp:revision>36</cp:revision>
  <dcterms:created xsi:type="dcterms:W3CDTF">2018-01-24T06:12:23Z</dcterms:created>
  <dcterms:modified xsi:type="dcterms:W3CDTF">2018-08-13T18:19:42Z</dcterms:modified>
</cp:coreProperties>
</file>