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61" r:id="rId5"/>
    <p:sldId id="258" r:id="rId6"/>
    <p:sldId id="264" r:id="rId7"/>
    <p:sldId id="265" r:id="rId8"/>
    <p:sldId id="273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95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1200"/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0.18692246300256968"/>
          <c:y val="9.4500401319016242E-2"/>
          <c:w val="0.64566898549980978"/>
          <c:h val="0.8636984732950078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Бывает ли так, что вам не хватает времени?</c:v>
                </c:pt>
              </c:strCache>
            </c:strRef>
          </c:tx>
          <c:explosion val="29"/>
          <c:dPt>
            <c:idx val="1"/>
            <c:explosion val="3"/>
          </c:dPt>
          <c:cat>
            <c:strRef>
              <c:f>Лист1!$A$2:$A$3</c:f>
              <c:strCache>
                <c:ptCount val="2"/>
                <c:pt idx="0">
                  <c:v>нет</c:v>
                </c:pt>
                <c:pt idx="1">
                  <c:v>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45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82367016622922162"/>
          <c:y val="0.45790494938132742"/>
          <c:w val="0.16244094488189081"/>
          <c:h val="0.21891201099862576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accent6">
        <a:lumMod val="60000"/>
        <a:lumOff val="40000"/>
      </a:schemeClr>
    </a:solidFill>
    <a:ln w="76200">
      <a:solidFill>
        <a:schemeClr val="accent6">
          <a:lumMod val="50000"/>
        </a:schemeClr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чувствуете, когда вам не хватает времени?</c:v>
                </c:pt>
              </c:strCache>
            </c:strRef>
          </c:tx>
          <c:dPt>
            <c:idx val="0"/>
            <c:explosion val="6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explosion val="6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explosion val="9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explosion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explosion val="7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2"/>
              <c:layout>
                <c:manualLayout>
                  <c:x val="2.7459954233409609E-2"/>
                  <c:y val="3.2786885245901544E-2"/>
                </c:manualLayout>
              </c:layout>
              <c:showVal val="1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showCatName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Страх</c:v>
                </c:pt>
                <c:pt idx="1">
                  <c:v>Волнение</c:v>
                </c:pt>
                <c:pt idx="2">
                  <c:v>Огорчение</c:v>
                </c:pt>
                <c:pt idx="3">
                  <c:v>Беспокойство</c:v>
                </c:pt>
                <c:pt idx="4">
                  <c:v>Раздражение</c:v>
                </c:pt>
                <c:pt idx="5">
                  <c:v>Грусть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</c:v>
                </c:pt>
                <c:pt idx="1">
                  <c:v>11</c:v>
                </c:pt>
                <c:pt idx="2">
                  <c:v>2</c:v>
                </c:pt>
                <c:pt idx="3">
                  <c:v>5</c:v>
                </c:pt>
                <c:pt idx="4">
                  <c:v>8</c:v>
                </c:pt>
                <c:pt idx="5">
                  <c:v>3</c:v>
                </c:pt>
              </c:numCache>
            </c:numRef>
          </c:val>
        </c:ser>
        <c:gapWidth val="100"/>
        <c:axId val="125174144"/>
        <c:axId val="124893056"/>
      </c:barChart>
      <c:valAx>
        <c:axId val="124893056"/>
        <c:scaling>
          <c:orientation val="minMax"/>
        </c:scaling>
        <c:axPos val="l"/>
        <c:majorGridlines/>
        <c:numFmt formatCode="General" sourceLinked="1"/>
        <c:tickLblPos val="nextTo"/>
        <c:crossAx val="125174144"/>
        <c:crosses val="autoZero"/>
        <c:crossBetween val="between"/>
      </c:valAx>
      <c:catAx>
        <c:axId val="125174144"/>
        <c:scaling>
          <c:orientation val="minMax"/>
        </c:scaling>
        <c:axPos val="b"/>
        <c:tickLblPos val="nextTo"/>
        <c:crossAx val="124893056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901065571931717"/>
          <c:y val="0.35508737878353441"/>
          <c:w val="0.19731413060546976"/>
          <c:h val="0.4901987251593563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76200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8730677060016506E-2"/>
          <c:y val="0.12228116612542077"/>
          <c:w val="0.95126932293998367"/>
          <c:h val="0.8066306330352789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Pt>
            <c:idx val="1"/>
            <c:spPr>
              <a:solidFill>
                <a:srgbClr val="EB45C7"/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3"/>
                <c:pt idx="0">
                  <c:v>игры в ПК</c:v>
                </c:pt>
                <c:pt idx="1">
                  <c:v>уроки</c:v>
                </c:pt>
                <c:pt idx="2">
                  <c:v>безделье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</c:v>
                </c:pt>
                <c:pt idx="1">
                  <c:v>9</c:v>
                </c:pt>
                <c:pt idx="2">
                  <c:v>4</c:v>
                </c:pt>
              </c:numCache>
            </c:numRef>
          </c:val>
        </c:ser>
        <c:shape val="box"/>
        <c:axId val="125577088"/>
        <c:axId val="125578624"/>
        <c:axId val="0"/>
      </c:bar3DChart>
      <c:catAx>
        <c:axId val="1255770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5578624"/>
        <c:crosses val="autoZero"/>
        <c:auto val="1"/>
        <c:lblAlgn val="ctr"/>
        <c:lblOffset val="100"/>
      </c:catAx>
      <c:valAx>
        <c:axId val="125578624"/>
        <c:scaling>
          <c:orientation val="minMax"/>
        </c:scaling>
        <c:axPos val="l"/>
        <c:majorGridlines>
          <c:spPr>
            <a:ln w="349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5577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accent4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7241734579395547E-2"/>
          <c:y val="7.5084952606508895E-2"/>
          <c:w val="0.88161845487386303"/>
          <c:h val="0.7451496347916466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Pt>
            <c:idx val="1"/>
            <c:spPr>
              <a:solidFill>
                <a:srgbClr val="EB45C7"/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</c:dPt>
          <c:dPt>
            <c:idx val="3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4"/>
                <c:pt idx="0">
                  <c:v>игры ПК</c:v>
                </c:pt>
                <c:pt idx="1">
                  <c:v>любимые занятия</c:v>
                </c:pt>
                <c:pt idx="2">
                  <c:v>общение с друзьями</c:v>
                </c:pt>
                <c:pt idx="3">
                  <c:v>отдых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</c:v>
                </c:pt>
                <c:pt idx="1">
                  <c:v>13</c:v>
                </c:pt>
                <c:pt idx="2">
                  <c:v>11</c:v>
                </c:pt>
                <c:pt idx="3">
                  <c:v>4.5</c:v>
                </c:pt>
              </c:numCache>
            </c:numRef>
          </c:val>
        </c:ser>
        <c:shape val="box"/>
        <c:axId val="86999040"/>
        <c:axId val="87002112"/>
        <c:axId val="0"/>
      </c:bar3DChart>
      <c:catAx>
        <c:axId val="8699904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002112"/>
        <c:crosses val="autoZero"/>
        <c:auto val="1"/>
        <c:lblAlgn val="ctr"/>
        <c:lblOffset val="100"/>
      </c:catAx>
      <c:valAx>
        <c:axId val="87002112"/>
        <c:scaling>
          <c:orientation val="minMax"/>
        </c:scaling>
        <c:axPos val="l"/>
        <c:majorGridlines>
          <c:spPr>
            <a:ln w="38100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999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accent4">
        <a:lumMod val="60000"/>
        <a:lumOff val="40000"/>
      </a:schemeClr>
    </a:solidFill>
    <a:ln w="76200">
      <a:solidFill>
        <a:schemeClr val="accent6">
          <a:lumMod val="50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Социальные сети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 что вам не хватает времени 11 класс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Учёба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 что вам не хватает времени 11 класс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Любимые занятия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 что вам не хватает времени 11 класс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Сон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На что вам не хватает времени 11 класс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gapWidth val="75"/>
        <c:shape val="box"/>
        <c:axId val="97274880"/>
        <c:axId val="97280768"/>
        <c:axId val="0"/>
      </c:bar3DChart>
      <c:catAx>
        <c:axId val="97274880"/>
        <c:scaling>
          <c:orientation val="minMax"/>
        </c:scaling>
        <c:delete val="1"/>
        <c:axPos val="b"/>
        <c:majorTickMark val="none"/>
        <c:tickLblPos val="nextTo"/>
        <c:crossAx val="97280768"/>
        <c:crosses val="autoZero"/>
        <c:auto val="1"/>
        <c:lblAlgn val="ctr"/>
        <c:lblOffset val="100"/>
      </c:catAx>
      <c:valAx>
        <c:axId val="9728076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6350">
            <a:noFill/>
          </a:ln>
        </c:spPr>
        <c:crossAx val="97274880"/>
        <c:crosses val="autoZero"/>
        <c:crossBetween val="between"/>
      </c:valAx>
      <c:spPr>
        <a:solidFill>
          <a:schemeClr val="accent4">
            <a:lumMod val="60000"/>
            <a:lumOff val="40000"/>
          </a:schemeClr>
        </a:solidFill>
      </c:spPr>
    </c:plotArea>
    <c:legend>
      <c:legendPos val="b"/>
      <c:layout>
        <c:manualLayout>
          <c:xMode val="edge"/>
          <c:yMode val="edge"/>
          <c:x val="0.19212606119247161"/>
          <c:y val="0.92449159157869165"/>
          <c:w val="0.65479931640892086"/>
          <c:h val="5.6696296976582704E-2"/>
        </c:manualLayout>
      </c:layout>
    </c:legend>
    <c:plotVisOnly val="1"/>
  </c:chart>
  <c:externalData r:id="rId1"/>
</c:chartSpac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EA46E-8290-4A38-B178-6E138E9BDF5A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B61FB-8030-4D95-8A98-1F2ACA343A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2699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0B61FB-8030-4D95-8A98-1F2ACA343AE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7367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77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00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077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34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269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81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056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928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300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4955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46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44204-C1A1-45E8-868B-AC4B2E3DF62C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4ED94-4CE6-49A2-83E1-A2CB5C47D6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375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97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155" y="219477"/>
            <a:ext cx="10439400" cy="63046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16839" y="2130622"/>
            <a:ext cx="6972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КУДА УХОДИТ ВРЕМЯ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62743" y="464458"/>
            <a:ext cx="96810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«Средняя общеобразовательная школа №86»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8743" y="3294521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Выполнила ученица 4 А класса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Мурашкина Евгения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Руководитель: Тарасова О.В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</a:p>
          <a:p>
            <a:pPr algn="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2016 год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pic>
        <p:nvPicPr>
          <p:cNvPr id="17410" name="Picture 2" descr="Картинки по запросу песочные час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2686" y="3106057"/>
            <a:ext cx="3889827" cy="31350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242518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4699755"/>
              </p:ext>
            </p:extLst>
          </p:nvPr>
        </p:nvGraphicFramePr>
        <p:xfrm>
          <a:off x="3054813" y="1125555"/>
          <a:ext cx="5889813" cy="3707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3549"/>
                <a:gridCol w="2136264"/>
              </a:tblGrid>
              <a:tr h="4677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Список 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59905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Narrow" pitchFamily="34" charset="0"/>
                        </a:rPr>
                        <a:t>Плетение из резиночек</a:t>
                      </a:r>
                      <a:endParaRPr lang="ru-RU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</a:tr>
              <a:tr h="4336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Narrow" pitchFamily="34" charset="0"/>
                        </a:rPr>
                        <a:t>Вязание</a:t>
                      </a:r>
                      <a:endParaRPr lang="ru-RU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</a:tr>
              <a:tr h="47661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Narrow" pitchFamily="34" charset="0"/>
                        </a:rPr>
                        <a:t>Помощь маме по дому</a:t>
                      </a:r>
                      <a:endParaRPr lang="ru-RU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</a:tr>
              <a:tr h="4292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Narrow" pitchFamily="34" charset="0"/>
                        </a:rPr>
                        <a:t>Рисование</a:t>
                      </a:r>
                      <a:endParaRPr lang="ru-RU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</a:tr>
              <a:tr h="4336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Narrow" pitchFamily="34" charset="0"/>
                        </a:rPr>
                        <a:t>Общаться</a:t>
                      </a:r>
                      <a:r>
                        <a:rPr lang="ru-RU" b="1" baseline="0" dirty="0" smtClean="0">
                          <a:latin typeface="Arial Narrow" pitchFamily="34" charset="0"/>
                        </a:rPr>
                        <a:t> со сверстниками</a:t>
                      </a:r>
                      <a:endParaRPr lang="ru-RU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</a:tr>
              <a:tr h="4336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Narrow" pitchFamily="34" charset="0"/>
                        </a:rPr>
                        <a:t>Смотреть телевизор</a:t>
                      </a:r>
                      <a:endParaRPr lang="ru-RU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</a:tr>
              <a:tr h="43367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Arial Narrow" pitchFamily="34" charset="0"/>
                        </a:rPr>
                        <a:t>Интернет</a:t>
                      </a:r>
                      <a:endParaRPr lang="ru-RU" b="1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26833" y="358590"/>
            <a:ext cx="72218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На что МНЕ не хватает времени? </a:t>
            </a:r>
            <a:endParaRPr lang="ru-RU" sz="4000" b="1" cap="none" spc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50357" flipH="1">
            <a:off x="8973872" y="4101789"/>
            <a:ext cx="2826255" cy="2042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Картинки по запросу смотреть телевизо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70400" y="1327807"/>
            <a:ext cx="2547787" cy="19329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4" name="Picture 4" descr="Картинки по запросу рисова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93" y="1573601"/>
            <a:ext cx="249555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6" name="Picture 6" descr="Картинки по запросу плетение из резино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5356" y="4328333"/>
            <a:ext cx="2628900" cy="17430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128" name="AutoShape 8" descr="Картинки по запросу помощь маме по дом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Картинки по запросу помощь маме по дом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2" name="Picture 12" descr="http://materinstvo.ru/skins/default/public/images/articles/s8120_1348033758_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34276" y="4738237"/>
            <a:ext cx="2857500" cy="18954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21761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964" y="1197477"/>
            <a:ext cx="3783108" cy="29388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4" name="Прямоугольник 3"/>
          <p:cNvSpPr/>
          <p:nvPr/>
        </p:nvSpPr>
        <p:spPr>
          <a:xfrm>
            <a:off x="2559203" y="0"/>
            <a:ext cx="67008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ЧТО ТАКОЕ ПЛАНИРОВАНИЕ</a:t>
            </a:r>
            <a:r>
              <a:rPr lang="ru-RU" sz="4000" b="1" cap="none" spc="0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? </a:t>
            </a:r>
            <a:endParaRPr lang="ru-RU" sz="4000" b="1" cap="none" spc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8893" y="4423647"/>
            <a:ext cx="3810001" cy="15696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</a:rPr>
              <a:t>Тайм менеджмент </a:t>
            </a:r>
            <a:r>
              <a:rPr lang="ru-RU" sz="2400" b="1" dirty="0" smtClean="0">
                <a:latin typeface="Arial Narrow" pitchFamily="34" charset="0"/>
              </a:rPr>
              <a:t>- это умение управлять и контролировать свое личное время.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985550" y="710878"/>
            <a:ext cx="6763627" cy="5940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 составлении списка своих дел, нельзя расписывать все свое время, мы не роботы. Нужно оставлять свободное время, потому что мы не можем предугадать события.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Составлять план лучше каждый день, вечером.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Включайте в свои планы отдых и развлечения!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Выполняйте самые важные дела до обеда, то есть первыми.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Большие, объемные дела нужно разбить на небольшие кусочки, и выполнять их каждый день.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Перед выполнением очень важных дел лучше побыть в тишине, достаточно просто помолчать, успокоиться, попытаться ни о чем не думать. Это помогает сосредоточиться.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Убирай все на свои места. После работы все лучше поставить, положить на свое место. Это спасет от беспорядка, это очень важно. Не даром говорят, какой порядок на столе – такой порядок и в твоих делах.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Важно регулярно избавляться от ненужных вещей. Все запасы старых и ненужных вещей ничего полезного не несут кроме беспорядка и плохого настроения.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3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4518" y="2959752"/>
            <a:ext cx="5253317" cy="347571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Прямоугольник 1"/>
          <p:cNvSpPr/>
          <p:nvPr/>
        </p:nvSpPr>
        <p:spPr>
          <a:xfrm>
            <a:off x="1112970" y="381017"/>
            <a:ext cx="9478877" cy="2308324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ОТДЫХ, который приносит удовольствие я не сочла</a:t>
            </a:r>
          </a:p>
          <a:p>
            <a:pPr algn="ctr"/>
            <a:r>
              <a:rPr lang="ru-RU" sz="36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ОБЯЗАТЕЛЬНЫМ!</a:t>
            </a:r>
          </a:p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Но как же без развлечений и отдыха? 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Может попробовать запланировать отдых?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563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621597" y="1966823"/>
            <a:ext cx="4765720" cy="36921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684034" y="519955"/>
            <a:ext cx="79720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МОЙ ЗАПЛАНИРОВАННЫЙ ОТДЫХ</a:t>
            </a:r>
            <a:r>
              <a:rPr lang="ru-RU" sz="4000" b="1" cap="none" spc="0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! </a:t>
            </a:r>
            <a:endParaRPr lang="ru-RU" sz="4000" b="1" cap="none" spc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</p:txBody>
      </p:sp>
      <p:pic>
        <p:nvPicPr>
          <p:cNvPr id="4097" name="Picture 1" descr="D:\klass12_new\Downloads\IMG-20160122-WA00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9547" y="1673526"/>
            <a:ext cx="5228174" cy="4322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7572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865"/>
          <a:stretch>
            <a:fillRect/>
          </a:stretch>
        </p:blipFill>
        <p:spPr>
          <a:xfrm>
            <a:off x="8678400" y="2931459"/>
            <a:ext cx="2787459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79576" y="2150985"/>
            <a:ext cx="2922495" cy="23044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439055" y="272829"/>
            <a:ext cx="9623685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Мечты, которые сбываются,- не мечты, а планы.</a:t>
            </a:r>
          </a:p>
          <a:p>
            <a:pPr algn="r"/>
            <a:r>
              <a:rPr lang="ru-RU" sz="3600" b="1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А. Вампилов</a:t>
            </a:r>
            <a:endParaRPr lang="ru-RU" sz="3600" b="1" cap="none" spc="0" dirty="0" smtClean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1370" y="1670321"/>
            <a:ext cx="1941999" cy="1456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170" y="1708205"/>
            <a:ext cx="3176693" cy="17868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3811" y="3124148"/>
            <a:ext cx="2499360" cy="1874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6954" y="4789997"/>
            <a:ext cx="2301240" cy="1725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460"/>
          <a:stretch>
            <a:fillRect/>
          </a:stretch>
        </p:blipFill>
        <p:spPr>
          <a:xfrm>
            <a:off x="4919915" y="4761112"/>
            <a:ext cx="2384612" cy="17207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3" name="Picture 1" descr="D:\klass12_new\Downloads\IMG-20160302-WA0010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249714" y="4789715"/>
            <a:ext cx="2380344" cy="1669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24562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391" y="198138"/>
            <a:ext cx="116433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МОЯ ЦЕЛЬ:</a:t>
            </a:r>
          </a:p>
          <a:p>
            <a:pPr algn="ctr"/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найти свободное время для занятий любимыми делами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6142" y="1496840"/>
            <a:ext cx="2338891" cy="2119620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168589" y="2366682"/>
            <a:ext cx="3039035" cy="2124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40232" y="3100821"/>
            <a:ext cx="3997370" cy="29980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85482" y="2069772"/>
            <a:ext cx="3603811" cy="36933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Понять, что такое время, дать определение времени. Рассмотреть время, как предмет.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Разобраться, как я сама и другие люди ощущают нехватку времени.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Понять в чем причина нехватки времени. Рассмотреть это на примере своего режима дня, и режима дня своих сверстников.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Понять, что такое планирование и как его можно применять в жизни.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473388" y="5163669"/>
            <a:ext cx="5593976" cy="138499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Моя гипотеза: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время заранее планировать, то можно все успевать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1344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12192000" cy="10757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835" y="1228162"/>
            <a:ext cx="5208496" cy="52084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23791" y="152417"/>
            <a:ext cx="60019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ВРЕМЯ?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630118" y="2184520"/>
            <a:ext cx="4988142" cy="26776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дна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 (наряду с пространством) существования бесконечно развивающейся материи - последовательная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смена ее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явлений и состояний.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времени и пространства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движения материи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238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8065" y="188277"/>
            <a:ext cx="4475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 думаю, что…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6212" y="1185135"/>
            <a:ext cx="4787153" cy="2641234"/>
          </a:xfrm>
          <a:prstGeom prst="rect">
            <a:avLst/>
          </a:prstGeom>
          <a:effectLst>
            <a:glow>
              <a:schemeClr val="accent1">
                <a:alpha val="62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0591" y="4112293"/>
            <a:ext cx="10152138" cy="206210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sz="3200" b="1" dirty="0">
                <a:latin typeface="Arial Narrow" pitchFamily="34" charset="0"/>
              </a:rPr>
              <a:t>ВРЕМЯ</a:t>
            </a:r>
            <a:r>
              <a:rPr lang="ru-RU" sz="3200" dirty="0">
                <a:latin typeface="Arial Narrow" pitchFamily="34" charset="0"/>
              </a:rPr>
              <a:t> - это промежуток жизни, который был, </a:t>
            </a:r>
            <a:r>
              <a:rPr lang="ru-RU" sz="3200" dirty="0" smtClean="0">
                <a:latin typeface="Arial Narrow" pitchFamily="34" charset="0"/>
              </a:rPr>
              <a:t>есть </a:t>
            </a:r>
            <a:r>
              <a:rPr lang="ru-RU" sz="3200" dirty="0">
                <a:latin typeface="Arial Narrow" pitchFamily="34" charset="0"/>
              </a:rPr>
              <a:t>и будет. </a:t>
            </a:r>
            <a:endParaRPr lang="ru-RU" sz="3200" dirty="0" smtClean="0">
              <a:latin typeface="Arial Narrow" pitchFamily="34" charset="0"/>
            </a:endParaRPr>
          </a:p>
          <a:p>
            <a:r>
              <a:rPr lang="ru-RU" sz="3200" b="1" dirty="0" smtClean="0">
                <a:latin typeface="Arial Narrow" pitchFamily="34" charset="0"/>
              </a:rPr>
              <a:t>ВРЕМЯ</a:t>
            </a:r>
            <a:r>
              <a:rPr lang="ru-RU" sz="3200" dirty="0" smtClean="0">
                <a:latin typeface="Arial Narrow" pitchFamily="34" charset="0"/>
              </a:rPr>
              <a:t> </a:t>
            </a:r>
            <a:r>
              <a:rPr lang="ru-RU" sz="3200" dirty="0">
                <a:latin typeface="Arial Narrow" pitchFamily="34" charset="0"/>
              </a:rPr>
              <a:t>можно точно определить. </a:t>
            </a:r>
            <a:endParaRPr lang="ru-RU" sz="3200" dirty="0" smtClean="0">
              <a:latin typeface="Arial Narrow" pitchFamily="34" charset="0"/>
            </a:endParaRPr>
          </a:p>
          <a:p>
            <a:r>
              <a:rPr lang="ru-RU" sz="3200" dirty="0" smtClean="0">
                <a:latin typeface="Arial Narrow" pitchFamily="34" charset="0"/>
              </a:rPr>
              <a:t>С </a:t>
            </a:r>
            <a:r>
              <a:rPr lang="ru-RU" sz="3200" dirty="0">
                <a:latin typeface="Arial Narrow" pitchFamily="34" charset="0"/>
              </a:rPr>
              <a:t>помощью </a:t>
            </a:r>
            <a:r>
              <a:rPr lang="ru-RU" sz="3200" dirty="0" smtClean="0">
                <a:latin typeface="Arial Narrow" pitchFamily="34" charset="0"/>
              </a:rPr>
              <a:t>времени можно </a:t>
            </a:r>
            <a:r>
              <a:rPr lang="ru-RU" sz="3200" dirty="0">
                <a:latin typeface="Arial Narrow" pitchFamily="34" charset="0"/>
              </a:rPr>
              <a:t>записать какие-то </a:t>
            </a:r>
            <a:r>
              <a:rPr lang="ru-RU" sz="3200" dirty="0" smtClean="0">
                <a:latin typeface="Arial Narrow" pitchFamily="34" charset="0"/>
              </a:rPr>
              <a:t>события</a:t>
            </a:r>
          </a:p>
          <a:p>
            <a:r>
              <a:rPr lang="ru-RU" sz="3200" dirty="0" smtClean="0">
                <a:latin typeface="Arial Narrow" pitchFamily="34" charset="0"/>
              </a:rPr>
              <a:t>Отслеживать  время </a:t>
            </a:r>
            <a:r>
              <a:rPr lang="ru-RU" sz="3200" dirty="0">
                <a:latin typeface="Arial Narrow" pitchFamily="34" charset="0"/>
              </a:rPr>
              <a:t>нам помогают </a:t>
            </a:r>
            <a:r>
              <a:rPr lang="ru-RU" sz="3200" dirty="0" smtClean="0">
                <a:latin typeface="Arial Narrow" pitchFamily="34" charset="0"/>
              </a:rPr>
              <a:t>часы, календари</a:t>
            </a:r>
            <a:r>
              <a:rPr lang="ru-RU" sz="3200" dirty="0">
                <a:latin typeface="Arial Narrow" pitchFamily="34" charset="0"/>
              </a:rPr>
              <a:t>, летописи.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3314" name="Picture 2" descr="http://othereal.ru/wp-content/uploads/2012/03/Mechanical_Clock_Screensave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723087" y="1201420"/>
            <a:ext cx="3215369" cy="2630351"/>
          </a:xfrm>
          <a:prstGeom prst="rect">
            <a:avLst/>
          </a:prstGeom>
          <a:noFill/>
        </p:spPr>
      </p:pic>
      <p:sp>
        <p:nvSpPr>
          <p:cNvPr id="13316" name="AutoShape 4" descr="Картинки по запросу песочные час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Картинки по запросу песочные час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Картинки по запросу песочные час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https://spark.ru/upload/other/b_54edbf2d42a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8342" y="1219200"/>
            <a:ext cx="3207658" cy="26706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68444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1102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39268" y="215153"/>
            <a:ext cx="114927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1" i="0" u="none" strike="noStrike" cap="none" normalizeH="0" baseline="0" dirty="0" smtClean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люди ощущают нехватку времени?</a:t>
            </a:r>
            <a:endParaRPr kumimoji="0" lang="ru-RU" sz="4800" b="0" i="0" u="none" strike="noStrike" cap="none" normalizeH="0" baseline="0" dirty="0" smtClean="0">
              <a:ln w="12700">
                <a:solidFill>
                  <a:schemeClr val="bg1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4046" y="1322573"/>
          <a:ext cx="3935508" cy="3114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5513295" y="1721223"/>
          <a:ext cx="5737410" cy="4670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339" name="Picture 3" descr="http://i.simpalsmedia.com/forum.md/comments/900x900/26f99e90-5a1b-4e17-9dc3-c31136631a5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296830">
            <a:off x="2252485" y="4157712"/>
            <a:ext cx="3079154" cy="220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80580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3728498985"/>
              </p:ext>
            </p:extLst>
          </p:nvPr>
        </p:nvGraphicFramePr>
        <p:xfrm>
          <a:off x="2859742" y="2277033"/>
          <a:ext cx="6705600" cy="3659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12192000" cy="1102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39268" y="215153"/>
            <a:ext cx="114927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1" i="0" u="none" strike="noStrike" cap="none" normalizeH="0" baseline="0" dirty="0" smtClean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Куда</a:t>
            </a:r>
            <a:r>
              <a:rPr kumimoji="0" lang="ru-RU" sz="4800" b="1" i="0" u="none" strike="noStrike" cap="none" normalizeH="0" dirty="0" smtClean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уходит время</a:t>
            </a:r>
            <a:r>
              <a:rPr kumimoji="0" lang="ru-RU" sz="4800" b="1" i="0" u="none" strike="noStrike" cap="none" normalizeH="0" baseline="0" dirty="0" smtClean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4800" b="0" i="0" u="none" strike="noStrike" cap="none" normalizeH="0" baseline="0" dirty="0" smtClean="0">
              <a:ln w="12700">
                <a:solidFill>
                  <a:schemeClr val="bg1"/>
                </a:solidFill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8259" y="1595718"/>
            <a:ext cx="423134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Куда бесполезно утекает твое время?</a:t>
            </a:r>
          </a:p>
          <a:p>
            <a:pPr algn="ctr"/>
            <a:r>
              <a:rPr lang="ru-RU" b="1" dirty="0" smtClean="0"/>
              <a:t>4 класс</a:t>
            </a:r>
            <a:endParaRPr lang="ru-RU" b="1" dirty="0"/>
          </a:p>
        </p:txBody>
      </p:sp>
      <p:pic>
        <p:nvPicPr>
          <p:cNvPr id="9218" name="Picture 2" descr="http://cs9437.vk.me/v9437804/1e01/xkfh-tr2Rz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39201" y="1281953"/>
            <a:ext cx="1821276" cy="2266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трелка влево 7"/>
          <p:cNvSpPr/>
          <p:nvPr/>
        </p:nvSpPr>
        <p:spPr>
          <a:xfrm rot="19607613">
            <a:off x="6280223" y="3456072"/>
            <a:ext cx="2502960" cy="582705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791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787" y="144350"/>
            <a:ext cx="49463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к</a:t>
            </a:r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уда уходит МОЕ время?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6561495"/>
              </p:ext>
            </p:extLst>
          </p:nvPr>
        </p:nvGraphicFramePr>
        <p:xfrm>
          <a:off x="184674" y="670855"/>
          <a:ext cx="11689079" cy="60071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45919"/>
                <a:gridCol w="1536328"/>
                <a:gridCol w="1461135"/>
                <a:gridCol w="1471389"/>
                <a:gridCol w="1461135"/>
                <a:gridCol w="1471389"/>
                <a:gridCol w="1937071"/>
                <a:gridCol w="1504713"/>
              </a:tblGrid>
              <a:tr h="25148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Понедельник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rebuchet MS" panose="020B0603020202020204" pitchFamily="34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Вторник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rebuchet MS" panose="020B0603020202020204" pitchFamily="34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Среда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rebuchet MS" panose="020B0603020202020204" pitchFamily="34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Четверг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rebuchet MS" panose="020B0603020202020204" pitchFamily="34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Пятница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rebuchet MS" panose="020B0603020202020204" pitchFamily="34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Суббота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rebuchet MS" panose="020B0603020202020204" pitchFamily="34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Воскресенье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rebuchet MS" panose="020B0603020202020204" pitchFamily="34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</a:tr>
              <a:tr h="414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b="1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Подъём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Подъём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414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Подъём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Подъём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7 30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Завтрак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Подъём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7 30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Завтрак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Подъём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Подъём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739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Завтрак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Завтрак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 30-9 30 Занятие английским языком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Завтрак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 30-9 30 Занятие английским языком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Завтрак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Завтрак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597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 30 Подготовка уроков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 30 Подготовка уроков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 30-12 00 Занятие ДПИ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 30 Обед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 30 Подготовка уроков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 30-12 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Занятие ДПИ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 30 Обед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4270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 00 Обед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 00 Обед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 00 Обед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 00 Обед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 00 Обед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5768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 00 Подготовка к школе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 00 Подготовка к школе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 00 Подготовка к школе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 00 Подготовка к школе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 45 Подготовка к школе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 00 Дополнительные занятия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5768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 45 – 18 00 Занятия в школе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 45 – 18 00 Занятия в школе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 45 – 18 00 Занятия в школе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 45 – 18 00 Занятия в школе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 00 – 18 00 Занятия в школе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 30-17 30 Занятия танцами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341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 30 Ужин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 30 Ужин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 30 Ужин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 30 Ужин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18 30 Ужин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18 30 Ужин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 30 Ужин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597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 30 Подготовка уроков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19 30-20 30 Занятия танцами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 30 Подготовка уроков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5768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 00 Подготовка к сну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 00 Подготовка к сну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 00 Подготовка к сну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 00 Подготовка к сну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 00 Подготовка к сну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21 00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Подготовка к сну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21 00 Подготовка к сну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  <a:tr h="414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700" b="1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rebuchet MS" panose="020B0603020202020204" pitchFamily="34" charset="0"/>
                      </a:endParaRPr>
                    </a:p>
                  </a:txBody>
                  <a:tcPr marL="40896" marR="40896" marT="40896" marB="40896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21 30 </a:t>
                      </a:r>
                      <a:r>
                        <a:rPr lang="ru-RU" sz="800">
                          <a:effectLst/>
                        </a:rPr>
                        <a:t>ОТБОЙ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22 30 </a:t>
                      </a:r>
                      <a:r>
                        <a:rPr lang="ru-RU" sz="800">
                          <a:effectLst/>
                        </a:rPr>
                        <a:t>ОТБОЙ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21 30 </a:t>
                      </a:r>
                      <a:r>
                        <a:rPr lang="ru-RU" sz="800">
                          <a:effectLst/>
                        </a:rPr>
                        <a:t>ОТБОЙ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22 30 </a:t>
                      </a:r>
                      <a:r>
                        <a:rPr lang="ru-RU" sz="800">
                          <a:effectLst/>
                        </a:rPr>
                        <a:t>ОТБОЙ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21 30 </a:t>
                      </a:r>
                      <a:r>
                        <a:rPr lang="ru-RU" sz="800">
                          <a:effectLst/>
                        </a:rPr>
                        <a:t>ОТБОЙ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21 30 </a:t>
                      </a:r>
                      <a:r>
                        <a:rPr lang="ru-RU" sz="800" dirty="0">
                          <a:effectLst/>
                        </a:rPr>
                        <a:t>ОТБОЙ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21 30 </a:t>
                      </a:r>
                      <a:r>
                        <a:rPr lang="ru-RU" sz="800" dirty="0">
                          <a:effectLst/>
                        </a:rPr>
                        <a:t>ОТБОЙ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0896" marR="40896" marT="40896" marB="4089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2462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35105" y="1685365"/>
            <a:ext cx="6042213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я достаточно много времени трачу на свое развитие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925669" y="4249271"/>
            <a:ext cx="5307107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в целом я успеваю сделать все, что есть в моем графике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90164" y="2931458"/>
            <a:ext cx="6902824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если я отступлю от этого распорядка, то мне приходится торопиться и волноваться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08213" y="842684"/>
            <a:ext cx="1981200" cy="523220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ВЫВОДЫ: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87105" y="4240307"/>
            <a:ext cx="2265060" cy="1936376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24193" y="4249269"/>
            <a:ext cx="2515995" cy="1929388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188824" y="1981200"/>
            <a:ext cx="2202116" cy="1622612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lum brigh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144871" y="284393"/>
            <a:ext cx="2689412" cy="1795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22462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9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462642186"/>
              </p:ext>
            </p:extLst>
          </p:nvPr>
        </p:nvGraphicFramePr>
        <p:xfrm>
          <a:off x="181428" y="1891553"/>
          <a:ext cx="5943602" cy="375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3186" y="224118"/>
            <a:ext cx="61702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Narrow" pitchFamily="34" charset="0"/>
              </a:rPr>
              <a:t>На что не хватает времени? </a:t>
            </a:r>
            <a:endParaRPr lang="ru-RU" sz="4000" b="1" cap="none" spc="0" dirty="0">
              <a:ln w="1905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32001" y="1074056"/>
            <a:ext cx="2510971" cy="566058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4 класс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6338208" y="1780874"/>
          <a:ext cx="5853792" cy="4050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098972" y="1117601"/>
            <a:ext cx="2423886" cy="522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11 класс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868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777</Words>
  <Application>Microsoft Office PowerPoint</Application>
  <PresentationFormat>Произвольный</PresentationFormat>
  <Paragraphs>189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Klass13_новый</cp:lastModifiedBy>
  <cp:revision>70</cp:revision>
  <dcterms:created xsi:type="dcterms:W3CDTF">2016-02-22T07:01:12Z</dcterms:created>
  <dcterms:modified xsi:type="dcterms:W3CDTF">2018-08-13T09:57:28Z</dcterms:modified>
</cp:coreProperties>
</file>